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0" r:id="rId4"/>
  </p:sldMasterIdLst>
  <p:notesMasterIdLst>
    <p:notesMasterId r:id="rId55"/>
  </p:notesMasterIdLst>
  <p:sldIdLst>
    <p:sldId id="352" r:id="rId5"/>
    <p:sldId id="426" r:id="rId6"/>
    <p:sldId id="380" r:id="rId7"/>
    <p:sldId id="413" r:id="rId8"/>
    <p:sldId id="417" r:id="rId9"/>
    <p:sldId id="396" r:id="rId10"/>
    <p:sldId id="356" r:id="rId11"/>
    <p:sldId id="357" r:id="rId12"/>
    <p:sldId id="359" r:id="rId13"/>
    <p:sldId id="397" r:id="rId14"/>
    <p:sldId id="361" r:id="rId15"/>
    <p:sldId id="398" r:id="rId16"/>
    <p:sldId id="365" r:id="rId17"/>
    <p:sldId id="433" r:id="rId18"/>
    <p:sldId id="399" r:id="rId19"/>
    <p:sldId id="418" r:id="rId20"/>
    <p:sldId id="366" r:id="rId21"/>
    <p:sldId id="432" r:id="rId22"/>
    <p:sldId id="368" r:id="rId23"/>
    <p:sldId id="369" r:id="rId24"/>
    <p:sldId id="370" r:id="rId25"/>
    <p:sldId id="371" r:id="rId26"/>
    <p:sldId id="374" r:id="rId27"/>
    <p:sldId id="427" r:id="rId28"/>
    <p:sldId id="364" r:id="rId29"/>
    <p:sldId id="363" r:id="rId30"/>
    <p:sldId id="401" r:id="rId31"/>
    <p:sldId id="377" r:id="rId32"/>
    <p:sldId id="428" r:id="rId33"/>
    <p:sldId id="406" r:id="rId34"/>
    <p:sldId id="404" r:id="rId35"/>
    <p:sldId id="407" r:id="rId36"/>
    <p:sldId id="420" r:id="rId37"/>
    <p:sldId id="419" r:id="rId38"/>
    <p:sldId id="378" r:id="rId39"/>
    <p:sldId id="421" r:id="rId40"/>
    <p:sldId id="430" r:id="rId41"/>
    <p:sldId id="422" r:id="rId42"/>
    <p:sldId id="379" r:id="rId43"/>
    <p:sldId id="429" r:id="rId44"/>
    <p:sldId id="409" r:id="rId45"/>
    <p:sldId id="414" r:id="rId46"/>
    <p:sldId id="423" r:id="rId47"/>
    <p:sldId id="411" r:id="rId48"/>
    <p:sldId id="385" r:id="rId49"/>
    <p:sldId id="386" r:id="rId50"/>
    <p:sldId id="387" r:id="rId51"/>
    <p:sldId id="388" r:id="rId52"/>
    <p:sldId id="431" r:id="rId53"/>
    <p:sldId id="425" r:id="rId54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232B"/>
    <a:srgbClr val="E1EBD7"/>
    <a:srgbClr val="EDF2FF"/>
    <a:srgbClr val="FFEBF5"/>
    <a:srgbClr val="0A419B"/>
    <a:srgbClr val="508728"/>
    <a:srgbClr val="740003"/>
    <a:srgbClr val="B1C7C6"/>
    <a:srgbClr val="9842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2" autoAdjust="0"/>
    <p:restoredTop sz="94660"/>
  </p:normalViewPr>
  <p:slideViewPr>
    <p:cSldViewPr>
      <p:cViewPr varScale="1">
        <p:scale>
          <a:sx n="112" d="100"/>
          <a:sy n="112" d="100"/>
        </p:scale>
        <p:origin x="108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34" d="100"/>
          <a:sy n="134" d="100"/>
        </p:scale>
        <p:origin x="466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동규 김" userId="04887cd42db77448" providerId="LiveId" clId="{8665A1B4-502E-4938-82A7-827DE6C901C0}"/>
    <pc:docChg chg="undo custSel modSld">
      <pc:chgData name="동규 김" userId="04887cd42db77448" providerId="LiveId" clId="{8665A1B4-502E-4938-82A7-827DE6C901C0}" dt="2024-09-02T16:56:45.987" v="112" actId="14100"/>
      <pc:docMkLst>
        <pc:docMk/>
      </pc:docMkLst>
      <pc:sldChg chg="modSp mod">
        <pc:chgData name="동규 김" userId="04887cd42db77448" providerId="LiveId" clId="{8665A1B4-502E-4938-82A7-827DE6C901C0}" dt="2024-09-02T16:56:45.987" v="112" actId="14100"/>
        <pc:sldMkLst>
          <pc:docMk/>
          <pc:sldMk cId="4079181188" sldId="388"/>
        </pc:sldMkLst>
        <pc:spChg chg="mod">
          <ac:chgData name="동규 김" userId="04887cd42db77448" providerId="LiveId" clId="{8665A1B4-502E-4938-82A7-827DE6C901C0}" dt="2024-09-02T16:56:45.987" v="112" actId="14100"/>
          <ac:spMkLst>
            <pc:docMk/>
            <pc:sldMk cId="4079181188" sldId="388"/>
            <ac:spMk id="14" creationId="{855DD660-D4A3-29F4-F371-73EE206C2AC5}"/>
          </ac:spMkLst>
        </pc:spChg>
        <pc:spChg chg="mod">
          <ac:chgData name="동규 김" userId="04887cd42db77448" providerId="LiveId" clId="{8665A1B4-502E-4938-82A7-827DE6C901C0}" dt="2024-09-02T16:56:30.151" v="68" actId="20577"/>
          <ac:spMkLst>
            <pc:docMk/>
            <pc:sldMk cId="4079181188" sldId="388"/>
            <ac:spMk id="57" creationId="{C3A90D90-D302-A9B2-9874-23649D73DD3D}"/>
          </ac:spMkLst>
        </pc:spChg>
      </pc:sldChg>
      <pc:sldChg chg="delSp modSp mod">
        <pc:chgData name="동규 김" userId="04887cd42db77448" providerId="LiveId" clId="{8665A1B4-502E-4938-82A7-827DE6C901C0}" dt="2024-09-02T16:24:22.992" v="53" actId="20577"/>
        <pc:sldMkLst>
          <pc:docMk/>
          <pc:sldMk cId="2974633058" sldId="421"/>
        </pc:sldMkLst>
        <pc:spChg chg="del mod">
          <ac:chgData name="동규 김" userId="04887cd42db77448" providerId="LiveId" clId="{8665A1B4-502E-4938-82A7-827DE6C901C0}" dt="2024-09-02T16:24:16.554" v="34" actId="478"/>
          <ac:spMkLst>
            <pc:docMk/>
            <pc:sldMk cId="2974633058" sldId="421"/>
            <ac:spMk id="85" creationId="{74C6ADEB-4BE7-2D27-6DBF-4CF33E0B17DD}"/>
          </ac:spMkLst>
        </pc:spChg>
        <pc:spChg chg="mod">
          <ac:chgData name="동규 김" userId="04887cd42db77448" providerId="LiveId" clId="{8665A1B4-502E-4938-82A7-827DE6C901C0}" dt="2024-09-02T16:23:58.758" v="16" actId="20577"/>
          <ac:spMkLst>
            <pc:docMk/>
            <pc:sldMk cId="2974633058" sldId="421"/>
            <ac:spMk id="90" creationId="{D24C6563-F297-30D8-5C4A-2C2E6DF2EC5F}"/>
          </ac:spMkLst>
        </pc:spChg>
        <pc:spChg chg="mod">
          <ac:chgData name="동규 김" userId="04887cd42db77448" providerId="LiveId" clId="{8665A1B4-502E-4938-82A7-827DE6C901C0}" dt="2024-09-02T16:24:22.992" v="53" actId="20577"/>
          <ac:spMkLst>
            <pc:docMk/>
            <pc:sldMk cId="2974633058" sldId="421"/>
            <ac:spMk id="91" creationId="{B525D587-DCA2-56DB-183F-38AB05B98B8C}"/>
          </ac:spMkLst>
        </pc:spChg>
      </pc:sldChg>
    </pc:docChg>
  </pc:docChgLst>
  <pc:docChgLst>
    <pc:chgData name="동규 김" userId="04887cd42db77448" providerId="LiveId" clId="{484DA543-3E14-4A09-916B-A60C8E675633}"/>
    <pc:docChg chg="undo custSel addSld modSld sldOrd">
      <pc:chgData name="동규 김" userId="04887cd42db77448" providerId="LiveId" clId="{484DA543-3E14-4A09-916B-A60C8E675633}" dt="2024-05-18T02:52:13.933" v="3041" actId="1076"/>
      <pc:docMkLst>
        <pc:docMk/>
      </pc:docMkLst>
      <pc:sldChg chg="modSp mod">
        <pc:chgData name="동규 김" userId="04887cd42db77448" providerId="LiveId" clId="{484DA543-3E14-4A09-916B-A60C8E675633}" dt="2024-03-30T00:29:32.391" v="226" actId="20577"/>
        <pc:sldMkLst>
          <pc:docMk/>
          <pc:sldMk cId="3517546996" sldId="356"/>
        </pc:sldMkLst>
        <pc:spChg chg="mod">
          <ac:chgData name="동규 김" userId="04887cd42db77448" providerId="LiveId" clId="{484DA543-3E14-4A09-916B-A60C8E675633}" dt="2024-03-30T00:29:32.391" v="226" actId="20577"/>
          <ac:spMkLst>
            <pc:docMk/>
            <pc:sldMk cId="3517546996" sldId="356"/>
            <ac:spMk id="14" creationId="{079F05C8-FDF6-41FF-8F47-3D5B559CE929}"/>
          </ac:spMkLst>
        </pc:spChg>
      </pc:sldChg>
      <pc:sldChg chg="modSp mod">
        <pc:chgData name="동규 김" userId="04887cd42db77448" providerId="LiveId" clId="{484DA543-3E14-4A09-916B-A60C8E675633}" dt="2024-03-30T00:29:43.387" v="232" actId="20577"/>
        <pc:sldMkLst>
          <pc:docMk/>
          <pc:sldMk cId="3309829454" sldId="357"/>
        </pc:sldMkLst>
        <pc:spChg chg="mod">
          <ac:chgData name="동규 김" userId="04887cd42db77448" providerId="LiveId" clId="{484DA543-3E14-4A09-916B-A60C8E675633}" dt="2024-03-30T00:29:43.387" v="232" actId="20577"/>
          <ac:spMkLst>
            <pc:docMk/>
            <pc:sldMk cId="3309829454" sldId="357"/>
            <ac:spMk id="14" creationId="{079F05C8-FDF6-41FF-8F47-3D5B559CE929}"/>
          </ac:spMkLst>
        </pc:spChg>
      </pc:sldChg>
      <pc:sldChg chg="modSp mod">
        <pc:chgData name="동규 김" userId="04887cd42db77448" providerId="LiveId" clId="{484DA543-3E14-4A09-916B-A60C8E675633}" dt="2024-03-30T00:32:28.834" v="357" actId="20577"/>
        <pc:sldMkLst>
          <pc:docMk/>
          <pc:sldMk cId="91333722" sldId="359"/>
        </pc:sldMkLst>
        <pc:spChg chg="mod">
          <ac:chgData name="동규 김" userId="04887cd42db77448" providerId="LiveId" clId="{484DA543-3E14-4A09-916B-A60C8E675633}" dt="2024-03-30T00:29:48.642" v="238" actId="20577"/>
          <ac:spMkLst>
            <pc:docMk/>
            <pc:sldMk cId="91333722" sldId="359"/>
            <ac:spMk id="14" creationId="{079F05C8-FDF6-41FF-8F47-3D5B559CE929}"/>
          </ac:spMkLst>
        </pc:spChg>
        <pc:spChg chg="mod">
          <ac:chgData name="동규 김" userId="04887cd42db77448" providerId="LiveId" clId="{484DA543-3E14-4A09-916B-A60C8E675633}" dt="2024-03-30T00:32:28.834" v="357" actId="20577"/>
          <ac:spMkLst>
            <pc:docMk/>
            <pc:sldMk cId="91333722" sldId="359"/>
            <ac:spMk id="22" creationId="{ADE96816-008E-4F04-A82B-9122E455E80A}"/>
          </ac:spMkLst>
        </pc:spChg>
      </pc:sldChg>
      <pc:sldChg chg="modSp mod">
        <pc:chgData name="동규 김" userId="04887cd42db77448" providerId="LiveId" clId="{484DA543-3E14-4A09-916B-A60C8E675633}" dt="2024-03-30T00:32:16.509" v="349" actId="113"/>
        <pc:sldMkLst>
          <pc:docMk/>
          <pc:sldMk cId="3296533316" sldId="361"/>
        </pc:sldMkLst>
        <pc:spChg chg="mod">
          <ac:chgData name="동규 김" userId="04887cd42db77448" providerId="LiveId" clId="{484DA543-3E14-4A09-916B-A60C8E675633}" dt="2024-03-30T00:30:50.524" v="257" actId="20577"/>
          <ac:spMkLst>
            <pc:docMk/>
            <pc:sldMk cId="3296533316" sldId="361"/>
            <ac:spMk id="14" creationId="{079F05C8-FDF6-41FF-8F47-3D5B559CE929}"/>
          </ac:spMkLst>
        </pc:spChg>
        <pc:spChg chg="mod">
          <ac:chgData name="동규 김" userId="04887cd42db77448" providerId="LiveId" clId="{484DA543-3E14-4A09-916B-A60C8E675633}" dt="2024-03-30T00:32:16.509" v="349" actId="113"/>
          <ac:spMkLst>
            <pc:docMk/>
            <pc:sldMk cId="3296533316" sldId="361"/>
            <ac:spMk id="22" creationId="{ADE96816-008E-4F04-A82B-9122E455E80A}"/>
          </ac:spMkLst>
        </pc:spChg>
        <pc:grpChg chg="mod">
          <ac:chgData name="동규 김" userId="04887cd42db77448" providerId="LiveId" clId="{484DA543-3E14-4A09-916B-A60C8E675633}" dt="2024-03-30T00:32:03.693" v="333" actId="1076"/>
          <ac:grpSpMkLst>
            <pc:docMk/>
            <pc:sldMk cId="3296533316" sldId="361"/>
            <ac:grpSpMk id="2" creationId="{1ECA6F61-8DA4-15B1-B08C-70D3C9C401E7}"/>
          </ac:grpSpMkLst>
        </pc:grpChg>
        <pc:graphicFrameChg chg="mod">
          <ac:chgData name="동규 김" userId="04887cd42db77448" providerId="LiveId" clId="{484DA543-3E14-4A09-916B-A60C8E675633}" dt="2024-03-30T00:32:03.693" v="333" actId="1076"/>
          <ac:graphicFrameMkLst>
            <pc:docMk/>
            <pc:sldMk cId="3296533316" sldId="361"/>
            <ac:graphicFrameMk id="5" creationId="{8D2F1E62-04AF-74BF-1FDD-33E7E6931CA4}"/>
          </ac:graphicFrameMkLst>
        </pc:graphicFrameChg>
        <pc:picChg chg="mod">
          <ac:chgData name="동규 김" userId="04887cd42db77448" providerId="LiveId" clId="{484DA543-3E14-4A09-916B-A60C8E675633}" dt="2024-03-30T00:32:03.693" v="333" actId="1076"/>
          <ac:picMkLst>
            <pc:docMk/>
            <pc:sldMk cId="3296533316" sldId="361"/>
            <ac:picMk id="6" creationId="{42D3A02B-98B2-F059-B208-F5685946DD92}"/>
          </ac:picMkLst>
        </pc:picChg>
      </pc:sldChg>
      <pc:sldChg chg="modSp mod">
        <pc:chgData name="동규 김" userId="04887cd42db77448" providerId="LiveId" clId="{484DA543-3E14-4A09-916B-A60C8E675633}" dt="2024-03-30T00:49:09.866" v="1206" actId="20577"/>
        <pc:sldMkLst>
          <pc:docMk/>
          <pc:sldMk cId="943999105" sldId="363"/>
        </pc:sldMkLst>
        <pc:spChg chg="mod">
          <ac:chgData name="동규 김" userId="04887cd42db77448" providerId="LiveId" clId="{484DA543-3E14-4A09-916B-A60C8E675633}" dt="2024-03-30T00:49:09.866" v="1206" actId="20577"/>
          <ac:spMkLst>
            <pc:docMk/>
            <pc:sldMk cId="943999105" sldId="363"/>
            <ac:spMk id="22" creationId="{ADE96816-008E-4F04-A82B-9122E455E80A}"/>
          </ac:spMkLst>
        </pc:spChg>
      </pc:sldChg>
      <pc:sldChg chg="modSp mod">
        <pc:chgData name="동규 김" userId="04887cd42db77448" providerId="LiveId" clId="{484DA543-3E14-4A09-916B-A60C8E675633}" dt="2024-03-30T00:47:30.278" v="1113"/>
        <pc:sldMkLst>
          <pc:docMk/>
          <pc:sldMk cId="3574555397" sldId="364"/>
        </pc:sldMkLst>
        <pc:spChg chg="mod">
          <ac:chgData name="동규 김" userId="04887cd42db77448" providerId="LiveId" clId="{484DA543-3E14-4A09-916B-A60C8E675633}" dt="2024-03-30T00:47:30.278" v="1113"/>
          <ac:spMkLst>
            <pc:docMk/>
            <pc:sldMk cId="3574555397" sldId="364"/>
            <ac:spMk id="22" creationId="{ADE96816-008E-4F04-A82B-9122E455E80A}"/>
          </ac:spMkLst>
        </pc:spChg>
      </pc:sldChg>
      <pc:sldChg chg="modSp mod">
        <pc:chgData name="동규 김" userId="04887cd42db77448" providerId="LiveId" clId="{484DA543-3E14-4A09-916B-A60C8E675633}" dt="2024-03-30T00:34:15.354" v="507" actId="20577"/>
        <pc:sldMkLst>
          <pc:docMk/>
          <pc:sldMk cId="1878195912" sldId="365"/>
        </pc:sldMkLst>
        <pc:spChg chg="mod">
          <ac:chgData name="동규 김" userId="04887cd42db77448" providerId="LiveId" clId="{484DA543-3E14-4A09-916B-A60C8E675633}" dt="2024-03-30T00:34:15.354" v="507" actId="20577"/>
          <ac:spMkLst>
            <pc:docMk/>
            <pc:sldMk cId="1878195912" sldId="365"/>
            <ac:spMk id="22" creationId="{ADE96816-008E-4F04-A82B-9122E455E80A}"/>
          </ac:spMkLst>
        </pc:spChg>
      </pc:sldChg>
      <pc:sldChg chg="modSp mod">
        <pc:chgData name="동규 김" userId="04887cd42db77448" providerId="LiveId" clId="{484DA543-3E14-4A09-916B-A60C8E675633}" dt="2024-03-30T00:42:08.294" v="903"/>
        <pc:sldMkLst>
          <pc:docMk/>
          <pc:sldMk cId="1999450948" sldId="369"/>
        </pc:sldMkLst>
        <pc:spChg chg="mod">
          <ac:chgData name="동규 김" userId="04887cd42db77448" providerId="LiveId" clId="{484DA543-3E14-4A09-916B-A60C8E675633}" dt="2024-03-30T00:42:08.294" v="903"/>
          <ac:spMkLst>
            <pc:docMk/>
            <pc:sldMk cId="1999450948" sldId="369"/>
            <ac:spMk id="22" creationId="{ADE96816-008E-4F04-A82B-9122E455E80A}"/>
          </ac:spMkLst>
        </pc:spChg>
      </pc:sldChg>
      <pc:sldChg chg="addSp delSp modSp mod">
        <pc:chgData name="동규 김" userId="04887cd42db77448" providerId="LiveId" clId="{484DA543-3E14-4A09-916B-A60C8E675633}" dt="2024-05-18T02:52:13.933" v="3041" actId="1076"/>
        <pc:sldMkLst>
          <pc:docMk/>
          <pc:sldMk cId="1588902935" sldId="371"/>
        </pc:sldMkLst>
        <pc:spChg chg="mod topLvl">
          <ac:chgData name="동규 김" userId="04887cd42db77448" providerId="LiveId" clId="{484DA543-3E14-4A09-916B-A60C8E675633}" dt="2024-05-18T02:51:55.516" v="3038" actId="165"/>
          <ac:spMkLst>
            <pc:docMk/>
            <pc:sldMk cId="1588902935" sldId="371"/>
            <ac:spMk id="2" creationId="{0380A9AE-5421-F9DC-97AA-36544581C4EB}"/>
          </ac:spMkLst>
        </pc:spChg>
        <pc:spChg chg="mod">
          <ac:chgData name="동규 김" userId="04887cd42db77448" providerId="LiveId" clId="{484DA543-3E14-4A09-916B-A60C8E675633}" dt="2024-05-18T02:52:09.002" v="3040"/>
          <ac:spMkLst>
            <pc:docMk/>
            <pc:sldMk cId="1588902935" sldId="371"/>
            <ac:spMk id="9" creationId="{8B826EC0-9133-A677-49F4-B00CEA5E8C39}"/>
          </ac:spMkLst>
        </pc:spChg>
        <pc:spChg chg="del mod topLvl">
          <ac:chgData name="동규 김" userId="04887cd42db77448" providerId="LiveId" clId="{484DA543-3E14-4A09-916B-A60C8E675633}" dt="2024-05-18T02:51:58.576" v="3039" actId="478"/>
          <ac:spMkLst>
            <pc:docMk/>
            <pc:sldMk cId="1588902935" sldId="371"/>
            <ac:spMk id="10" creationId="{2D1B04E3-C0F0-AF06-D85F-E21C3EFFA15B}"/>
          </ac:spMkLst>
        </pc:spChg>
        <pc:spChg chg="mod">
          <ac:chgData name="동규 김" userId="04887cd42db77448" providerId="LiveId" clId="{484DA543-3E14-4A09-916B-A60C8E675633}" dt="2024-05-18T02:52:09.002" v="3040"/>
          <ac:spMkLst>
            <pc:docMk/>
            <pc:sldMk cId="1588902935" sldId="371"/>
            <ac:spMk id="13" creationId="{6D843203-E824-828C-6508-B5EC14349F53}"/>
          </ac:spMkLst>
        </pc:spChg>
        <pc:spChg chg="del mod topLvl">
          <ac:chgData name="동규 김" userId="04887cd42db77448" providerId="LiveId" clId="{484DA543-3E14-4A09-916B-A60C8E675633}" dt="2024-05-18T02:51:58.576" v="3039" actId="478"/>
          <ac:spMkLst>
            <pc:docMk/>
            <pc:sldMk cId="1588902935" sldId="371"/>
            <ac:spMk id="16" creationId="{14BA8189-C084-22B7-9E0B-E39F16F14738}"/>
          </ac:spMkLst>
        </pc:spChg>
        <pc:spChg chg="mod topLvl">
          <ac:chgData name="동규 김" userId="04887cd42db77448" providerId="LiveId" clId="{484DA543-3E14-4A09-916B-A60C8E675633}" dt="2024-05-18T02:51:55.516" v="3038" actId="165"/>
          <ac:spMkLst>
            <pc:docMk/>
            <pc:sldMk cId="1588902935" sldId="371"/>
            <ac:spMk id="32" creationId="{C579453B-FAD4-3C76-C563-0B24418EDE46}"/>
          </ac:spMkLst>
        </pc:spChg>
        <pc:grpChg chg="add mod">
          <ac:chgData name="동규 김" userId="04887cd42db77448" providerId="LiveId" clId="{484DA543-3E14-4A09-916B-A60C8E675633}" dt="2024-05-18T02:52:13.933" v="3041" actId="1076"/>
          <ac:grpSpMkLst>
            <pc:docMk/>
            <pc:sldMk cId="1588902935" sldId="371"/>
            <ac:grpSpMk id="3" creationId="{89876492-0E8C-D353-BCB3-2BCB3FE297F0}"/>
          </ac:grpSpMkLst>
        </pc:grpChg>
        <pc:grpChg chg="mod">
          <ac:chgData name="동규 김" userId="04887cd42db77448" providerId="LiveId" clId="{484DA543-3E14-4A09-916B-A60C8E675633}" dt="2024-05-18T02:52:09.002" v="3040"/>
          <ac:grpSpMkLst>
            <pc:docMk/>
            <pc:sldMk cId="1588902935" sldId="371"/>
            <ac:grpSpMk id="5" creationId="{C15C2F8E-FB63-886B-A954-09FBAB8D6011}"/>
          </ac:grpSpMkLst>
        </pc:grpChg>
        <pc:grpChg chg="add del">
          <ac:chgData name="동규 김" userId="04887cd42db77448" providerId="LiveId" clId="{484DA543-3E14-4A09-916B-A60C8E675633}" dt="2024-05-18T02:51:55.516" v="3038" actId="165"/>
          <ac:grpSpMkLst>
            <pc:docMk/>
            <pc:sldMk cId="1588902935" sldId="371"/>
            <ac:grpSpMk id="11" creationId="{AA019138-CF87-C640-111A-BD16B0D71D0A}"/>
          </ac:grpSpMkLst>
        </pc:grpChg>
        <pc:picChg chg="mod">
          <ac:chgData name="동규 김" userId="04887cd42db77448" providerId="LiveId" clId="{484DA543-3E14-4A09-916B-A60C8E675633}" dt="2024-05-18T02:52:09.002" v="3040"/>
          <ac:picMkLst>
            <pc:docMk/>
            <pc:sldMk cId="1588902935" sldId="371"/>
            <ac:picMk id="4" creationId="{5240F129-2901-4DE7-2113-26998452D465}"/>
          </ac:picMkLst>
        </pc:picChg>
        <pc:picChg chg="del mod topLvl">
          <ac:chgData name="동규 김" userId="04887cd42db77448" providerId="LiveId" clId="{484DA543-3E14-4A09-916B-A60C8E675633}" dt="2024-05-18T02:51:58.576" v="3039" actId="478"/>
          <ac:picMkLst>
            <pc:docMk/>
            <pc:sldMk cId="1588902935" sldId="371"/>
            <ac:picMk id="6" creationId="{80F4A5EC-1912-2B28-0B5C-753CE3C0566F}"/>
          </ac:picMkLst>
        </pc:picChg>
        <pc:picChg chg="mod">
          <ac:chgData name="동규 김" userId="04887cd42db77448" providerId="LiveId" clId="{484DA543-3E14-4A09-916B-A60C8E675633}" dt="2024-05-18T02:52:09.002" v="3040"/>
          <ac:picMkLst>
            <pc:docMk/>
            <pc:sldMk cId="1588902935" sldId="371"/>
            <ac:picMk id="12" creationId="{BB613119-355B-80FA-4FC4-15145A432252}"/>
          </ac:picMkLst>
        </pc:picChg>
      </pc:sldChg>
      <pc:sldChg chg="modSp mod">
        <pc:chgData name="동규 김" userId="04887cd42db77448" providerId="LiveId" clId="{484DA543-3E14-4A09-916B-A60C8E675633}" dt="2024-03-30T00:46:33.085" v="1040" actId="20577"/>
        <pc:sldMkLst>
          <pc:docMk/>
          <pc:sldMk cId="3737916798" sldId="374"/>
        </pc:sldMkLst>
        <pc:spChg chg="mod">
          <ac:chgData name="동규 김" userId="04887cd42db77448" providerId="LiveId" clId="{484DA543-3E14-4A09-916B-A60C8E675633}" dt="2024-03-30T00:46:33.085" v="1040" actId="20577"/>
          <ac:spMkLst>
            <pc:docMk/>
            <pc:sldMk cId="3737916798" sldId="374"/>
            <ac:spMk id="22" creationId="{ADE96816-008E-4F04-A82B-9122E455E80A}"/>
          </ac:spMkLst>
        </pc:spChg>
      </pc:sldChg>
      <pc:sldChg chg="modSp mod">
        <pc:chgData name="동규 김" userId="04887cd42db77448" providerId="LiveId" clId="{484DA543-3E14-4A09-916B-A60C8E675633}" dt="2024-03-30T00:53:11.437" v="1693" actId="20577"/>
        <pc:sldMkLst>
          <pc:docMk/>
          <pc:sldMk cId="1403397834" sldId="377"/>
        </pc:sldMkLst>
        <pc:spChg chg="mod">
          <ac:chgData name="동규 김" userId="04887cd42db77448" providerId="LiveId" clId="{484DA543-3E14-4A09-916B-A60C8E675633}" dt="2024-03-30T00:53:11.437" v="1693" actId="20577"/>
          <ac:spMkLst>
            <pc:docMk/>
            <pc:sldMk cId="1403397834" sldId="377"/>
            <ac:spMk id="22" creationId="{ADE96816-008E-4F04-A82B-9122E455E80A}"/>
          </ac:spMkLst>
        </pc:spChg>
      </pc:sldChg>
      <pc:sldChg chg="modSp mod">
        <pc:chgData name="동규 김" userId="04887cd42db77448" providerId="LiveId" clId="{484DA543-3E14-4A09-916B-A60C8E675633}" dt="2024-03-30T01:09:29.584" v="1700" actId="20577"/>
        <pc:sldMkLst>
          <pc:docMk/>
          <pc:sldMk cId="1689478699" sldId="378"/>
        </pc:sldMkLst>
        <pc:spChg chg="mod">
          <ac:chgData name="동규 김" userId="04887cd42db77448" providerId="LiveId" clId="{484DA543-3E14-4A09-916B-A60C8E675633}" dt="2024-03-30T01:09:29.584" v="1700" actId="20577"/>
          <ac:spMkLst>
            <pc:docMk/>
            <pc:sldMk cId="1689478699" sldId="378"/>
            <ac:spMk id="5" creationId="{BF802648-C8E5-AEA5-2A43-7CB0F5494E45}"/>
          </ac:spMkLst>
        </pc:spChg>
      </pc:sldChg>
      <pc:sldChg chg="modSp mod">
        <pc:chgData name="동규 김" userId="04887cd42db77448" providerId="LiveId" clId="{484DA543-3E14-4A09-916B-A60C8E675633}" dt="2024-03-30T01:15:35.979" v="1938" actId="20577"/>
        <pc:sldMkLst>
          <pc:docMk/>
          <pc:sldMk cId="982148009" sldId="379"/>
        </pc:sldMkLst>
        <pc:spChg chg="mod">
          <ac:chgData name="동규 김" userId="04887cd42db77448" providerId="LiveId" clId="{484DA543-3E14-4A09-916B-A60C8E675633}" dt="2024-03-30T01:15:35.979" v="1938" actId="20577"/>
          <ac:spMkLst>
            <pc:docMk/>
            <pc:sldMk cId="982148009" sldId="379"/>
            <ac:spMk id="22" creationId="{ADE96816-008E-4F04-A82B-9122E455E80A}"/>
          </ac:spMkLst>
        </pc:spChg>
      </pc:sldChg>
      <pc:sldChg chg="modSp mod">
        <pc:chgData name="동규 김" userId="04887cd42db77448" providerId="LiveId" clId="{484DA543-3E14-4A09-916B-A60C8E675633}" dt="2024-03-30T00:29:24.593" v="220" actId="20577"/>
        <pc:sldMkLst>
          <pc:docMk/>
          <pc:sldMk cId="2655437553" sldId="396"/>
        </pc:sldMkLst>
        <pc:spChg chg="mod">
          <ac:chgData name="동규 김" userId="04887cd42db77448" providerId="LiveId" clId="{484DA543-3E14-4A09-916B-A60C8E675633}" dt="2024-03-30T00:29:24.593" v="220" actId="20577"/>
          <ac:spMkLst>
            <pc:docMk/>
            <pc:sldMk cId="2655437553" sldId="396"/>
            <ac:spMk id="7" creationId="{F562F8F0-2A57-4EE2-AB2A-7A729857E518}"/>
          </ac:spMkLst>
        </pc:spChg>
      </pc:sldChg>
      <pc:sldChg chg="modSp mod">
        <pc:chgData name="동규 김" userId="04887cd42db77448" providerId="LiveId" clId="{484DA543-3E14-4A09-916B-A60C8E675633}" dt="2024-03-30T00:33:44.003" v="483" actId="20577"/>
        <pc:sldMkLst>
          <pc:docMk/>
          <pc:sldMk cId="1855569902" sldId="398"/>
        </pc:sldMkLst>
        <pc:spChg chg="mod">
          <ac:chgData name="동규 김" userId="04887cd42db77448" providerId="LiveId" clId="{484DA543-3E14-4A09-916B-A60C8E675633}" dt="2024-03-30T00:33:44.003" v="483" actId="20577"/>
          <ac:spMkLst>
            <pc:docMk/>
            <pc:sldMk cId="1855569902" sldId="398"/>
            <ac:spMk id="22" creationId="{ADE96816-008E-4F04-A82B-9122E455E80A}"/>
          </ac:spMkLst>
        </pc:spChg>
      </pc:sldChg>
      <pc:sldChg chg="modSp mod">
        <pc:chgData name="동규 김" userId="04887cd42db77448" providerId="LiveId" clId="{484DA543-3E14-4A09-916B-A60C8E675633}" dt="2024-03-30T00:29:04.613" v="210" actId="20577"/>
        <pc:sldMkLst>
          <pc:docMk/>
          <pc:sldMk cId="3010652069" sldId="417"/>
        </pc:sldMkLst>
        <pc:spChg chg="mod">
          <ac:chgData name="동규 김" userId="04887cd42db77448" providerId="LiveId" clId="{484DA543-3E14-4A09-916B-A60C8E675633}" dt="2024-03-30T00:29:04.613" v="210" actId="20577"/>
          <ac:spMkLst>
            <pc:docMk/>
            <pc:sldMk cId="3010652069" sldId="417"/>
            <ac:spMk id="22" creationId="{ADE96816-008E-4F04-A82B-9122E455E80A}"/>
          </ac:spMkLst>
        </pc:spChg>
      </pc:sldChg>
      <pc:sldChg chg="modSp mod">
        <pc:chgData name="동규 김" userId="04887cd42db77448" providerId="LiveId" clId="{484DA543-3E14-4A09-916B-A60C8E675633}" dt="2024-03-30T00:39:48.729" v="819" actId="20577"/>
        <pc:sldMkLst>
          <pc:docMk/>
          <pc:sldMk cId="285357675" sldId="418"/>
        </pc:sldMkLst>
        <pc:spChg chg="mod">
          <ac:chgData name="동규 김" userId="04887cd42db77448" providerId="LiveId" clId="{484DA543-3E14-4A09-916B-A60C8E675633}" dt="2024-03-30T00:39:48.729" v="819" actId="20577"/>
          <ac:spMkLst>
            <pc:docMk/>
            <pc:sldMk cId="285357675" sldId="418"/>
            <ac:spMk id="22" creationId="{ADE96816-008E-4F04-A82B-9122E455E80A}"/>
          </ac:spMkLst>
        </pc:spChg>
      </pc:sldChg>
      <pc:sldChg chg="modSp mod">
        <pc:chgData name="동규 김" userId="04887cd42db77448" providerId="LiveId" clId="{484DA543-3E14-4A09-916B-A60C8E675633}" dt="2024-03-30T01:08:10.673" v="1696" actId="20577"/>
        <pc:sldMkLst>
          <pc:docMk/>
          <pc:sldMk cId="2855830625" sldId="420"/>
        </pc:sldMkLst>
        <pc:spChg chg="mod">
          <ac:chgData name="동규 김" userId="04887cd42db77448" providerId="LiveId" clId="{484DA543-3E14-4A09-916B-A60C8E675633}" dt="2024-03-30T01:08:10.673" v="1696" actId="20577"/>
          <ac:spMkLst>
            <pc:docMk/>
            <pc:sldMk cId="2855830625" sldId="420"/>
            <ac:spMk id="22" creationId="{ADE96816-008E-4F04-A82B-9122E455E80A}"/>
          </ac:spMkLst>
        </pc:spChg>
      </pc:sldChg>
      <pc:sldChg chg="addSp modSp mod">
        <pc:chgData name="동규 김" userId="04887cd42db77448" providerId="LiveId" clId="{484DA543-3E14-4A09-916B-A60C8E675633}" dt="2024-03-30T01:13:29.895" v="1889" actId="164"/>
        <pc:sldMkLst>
          <pc:docMk/>
          <pc:sldMk cId="2974633058" sldId="421"/>
        </pc:sldMkLst>
        <pc:spChg chg="add mod">
          <ac:chgData name="동규 김" userId="04887cd42db77448" providerId="LiveId" clId="{484DA543-3E14-4A09-916B-A60C8E675633}" dt="2024-03-30T01:13:29.895" v="1889" actId="164"/>
          <ac:spMkLst>
            <pc:docMk/>
            <pc:sldMk cId="2974633058" sldId="421"/>
            <ac:spMk id="5" creationId="{75A2DC93-B54D-8BC6-6465-ACC3D9A3D23F}"/>
          </ac:spMkLst>
        </pc:spChg>
        <pc:spChg chg="add mod">
          <ac:chgData name="동규 김" userId="04887cd42db77448" providerId="LiveId" clId="{484DA543-3E14-4A09-916B-A60C8E675633}" dt="2024-03-30T01:13:29.895" v="1889" actId="164"/>
          <ac:spMkLst>
            <pc:docMk/>
            <pc:sldMk cId="2974633058" sldId="421"/>
            <ac:spMk id="10" creationId="{C993B5C0-935B-4E62-663A-370234DD56FA}"/>
          </ac:spMkLst>
        </pc:spChg>
        <pc:spChg chg="add mod">
          <ac:chgData name="동규 김" userId="04887cd42db77448" providerId="LiveId" clId="{484DA543-3E14-4A09-916B-A60C8E675633}" dt="2024-03-30T01:13:29.895" v="1889" actId="164"/>
          <ac:spMkLst>
            <pc:docMk/>
            <pc:sldMk cId="2974633058" sldId="421"/>
            <ac:spMk id="11" creationId="{40DEDB62-1EC5-FC52-FD23-5801E749FB82}"/>
          </ac:spMkLst>
        </pc:spChg>
        <pc:spChg chg="mod">
          <ac:chgData name="동규 김" userId="04887cd42db77448" providerId="LiveId" clId="{484DA543-3E14-4A09-916B-A60C8E675633}" dt="2024-03-30T01:11:32.901" v="1874" actId="20577"/>
          <ac:spMkLst>
            <pc:docMk/>
            <pc:sldMk cId="2974633058" sldId="421"/>
            <ac:spMk id="13" creationId="{8EB79C3B-3183-A78E-7BB5-F8693C46272F}"/>
          </ac:spMkLst>
        </pc:spChg>
        <pc:grpChg chg="add mod">
          <ac:chgData name="동규 김" userId="04887cd42db77448" providerId="LiveId" clId="{484DA543-3E14-4A09-916B-A60C8E675633}" dt="2024-03-30T01:13:29.895" v="1889" actId="164"/>
          <ac:grpSpMkLst>
            <pc:docMk/>
            <pc:sldMk cId="2974633058" sldId="421"/>
            <ac:grpSpMk id="12" creationId="{39144738-C816-E4BB-13D2-3EEF22C65475}"/>
          </ac:grpSpMkLst>
        </pc:grpChg>
        <pc:grpChg chg="mod">
          <ac:chgData name="동규 김" userId="04887cd42db77448" providerId="LiveId" clId="{484DA543-3E14-4A09-916B-A60C8E675633}" dt="2024-03-30T01:13:29.895" v="1889" actId="164"/>
          <ac:grpSpMkLst>
            <pc:docMk/>
            <pc:sldMk cId="2974633058" sldId="421"/>
            <ac:grpSpMk id="92" creationId="{5C9BCC44-9D8E-BA43-C87B-603781A57F27}"/>
          </ac:grpSpMkLst>
        </pc:grpChg>
      </pc:sldChg>
      <pc:sldChg chg="addSp delSp modSp mod ord">
        <pc:chgData name="동규 김" userId="04887cd42db77448" providerId="LiveId" clId="{484DA543-3E14-4A09-916B-A60C8E675633}" dt="2024-03-30T01:21:11.151" v="2472" actId="20577"/>
        <pc:sldMkLst>
          <pc:docMk/>
          <pc:sldMk cId="1786327981" sldId="422"/>
        </pc:sldMkLst>
        <pc:spChg chg="mod">
          <ac:chgData name="동규 김" userId="04887cd42db77448" providerId="LiveId" clId="{484DA543-3E14-4A09-916B-A60C8E675633}" dt="2024-03-30T01:19:35.849" v="2124" actId="20577"/>
          <ac:spMkLst>
            <pc:docMk/>
            <pc:sldMk cId="1786327981" sldId="422"/>
            <ac:spMk id="3" creationId="{6B683796-8739-EEFE-71C3-8E6E7DE7C72B}"/>
          </ac:spMkLst>
        </pc:spChg>
        <pc:spChg chg="del">
          <ac:chgData name="동규 김" userId="04887cd42db77448" providerId="LiveId" clId="{484DA543-3E14-4A09-916B-A60C8E675633}" dt="2024-03-30T01:18:43.808" v="2061" actId="478"/>
          <ac:spMkLst>
            <pc:docMk/>
            <pc:sldMk cId="1786327981" sldId="422"/>
            <ac:spMk id="5" creationId="{B029C607-329B-522B-20D4-AFF29EB71006}"/>
          </ac:spMkLst>
        </pc:spChg>
        <pc:spChg chg="mod">
          <ac:chgData name="동규 김" userId="04887cd42db77448" providerId="LiveId" clId="{484DA543-3E14-4A09-916B-A60C8E675633}" dt="2024-03-30T01:13:33.196" v="1890"/>
          <ac:spMkLst>
            <pc:docMk/>
            <pc:sldMk cId="1786327981" sldId="422"/>
            <ac:spMk id="8" creationId="{D5798084-A4B6-DA1C-DE12-3AA47A7AE2F1}"/>
          </ac:spMkLst>
        </pc:spChg>
        <pc:spChg chg="mod">
          <ac:chgData name="동규 김" userId="04887cd42db77448" providerId="LiveId" clId="{484DA543-3E14-4A09-916B-A60C8E675633}" dt="2024-03-30T01:13:33.196" v="1890"/>
          <ac:spMkLst>
            <pc:docMk/>
            <pc:sldMk cId="1786327981" sldId="422"/>
            <ac:spMk id="9" creationId="{C8E5AFEC-F4A5-7352-22FA-B9E741DBDCBA}"/>
          </ac:spMkLst>
        </pc:spChg>
        <pc:spChg chg="mod">
          <ac:chgData name="동규 김" userId="04887cd42db77448" providerId="LiveId" clId="{484DA543-3E14-4A09-916B-A60C8E675633}" dt="2024-03-30T01:13:33.196" v="1890"/>
          <ac:spMkLst>
            <pc:docMk/>
            <pc:sldMk cId="1786327981" sldId="422"/>
            <ac:spMk id="10" creationId="{0308C256-9813-A3EB-3354-5FBFF2B4E950}"/>
          </ac:spMkLst>
        </pc:spChg>
        <pc:spChg chg="mod">
          <ac:chgData name="동규 김" userId="04887cd42db77448" providerId="LiveId" clId="{484DA543-3E14-4A09-916B-A60C8E675633}" dt="2024-03-30T01:14:13.831" v="1897" actId="1076"/>
          <ac:spMkLst>
            <pc:docMk/>
            <pc:sldMk cId="1786327981" sldId="422"/>
            <ac:spMk id="12" creationId="{E7B7E112-6E76-76AC-6FAB-7A63026705B5}"/>
          </ac:spMkLst>
        </pc:spChg>
        <pc:spChg chg="mod">
          <ac:chgData name="동규 김" userId="04887cd42db77448" providerId="LiveId" clId="{484DA543-3E14-4A09-916B-A60C8E675633}" dt="2024-03-30T01:21:11.151" v="2472" actId="20577"/>
          <ac:spMkLst>
            <pc:docMk/>
            <pc:sldMk cId="1786327981" sldId="422"/>
            <ac:spMk id="13" creationId="{8EB79C3B-3183-A78E-7BB5-F8693C46272F}"/>
          </ac:spMkLst>
        </pc:spChg>
        <pc:spChg chg="mod">
          <ac:chgData name="동규 김" userId="04887cd42db77448" providerId="LiveId" clId="{484DA543-3E14-4A09-916B-A60C8E675633}" dt="2024-03-30T01:13:33.196" v="1890"/>
          <ac:spMkLst>
            <pc:docMk/>
            <pc:sldMk cId="1786327981" sldId="422"/>
            <ac:spMk id="16" creationId="{B5A4C710-395E-5194-7346-F24782EE9CD7}"/>
          </ac:spMkLst>
        </pc:spChg>
        <pc:spChg chg="mod">
          <ac:chgData name="동규 김" userId="04887cd42db77448" providerId="LiveId" clId="{484DA543-3E14-4A09-916B-A60C8E675633}" dt="2024-03-30T01:13:33.196" v="1890"/>
          <ac:spMkLst>
            <pc:docMk/>
            <pc:sldMk cId="1786327981" sldId="422"/>
            <ac:spMk id="18" creationId="{BD80ADED-3732-9C58-150D-6FCB33F343AE}"/>
          </ac:spMkLst>
        </pc:spChg>
        <pc:spChg chg="mod ord topLvl">
          <ac:chgData name="동규 김" userId="04887cd42db77448" providerId="LiveId" clId="{484DA543-3E14-4A09-916B-A60C8E675633}" dt="2024-03-30T01:19:10.488" v="2071" actId="164"/>
          <ac:spMkLst>
            <pc:docMk/>
            <pc:sldMk cId="1786327981" sldId="422"/>
            <ac:spMk id="30" creationId="{026C3A48-AB3C-54B4-4854-4202EE1F1B11}"/>
          </ac:spMkLst>
        </pc:spChg>
        <pc:spChg chg="mod">
          <ac:chgData name="동규 김" userId="04887cd42db77448" providerId="LiveId" clId="{484DA543-3E14-4A09-916B-A60C8E675633}" dt="2024-03-30T01:13:33.196" v="1890"/>
          <ac:spMkLst>
            <pc:docMk/>
            <pc:sldMk cId="1786327981" sldId="422"/>
            <ac:spMk id="47" creationId="{2D693AEB-BFE6-9BA7-7525-351F85D7D4A8}"/>
          </ac:spMkLst>
        </pc:spChg>
        <pc:spChg chg="mod">
          <ac:chgData name="동규 김" userId="04887cd42db77448" providerId="LiveId" clId="{484DA543-3E14-4A09-916B-A60C8E675633}" dt="2024-03-30T01:13:33.196" v="1890"/>
          <ac:spMkLst>
            <pc:docMk/>
            <pc:sldMk cId="1786327981" sldId="422"/>
            <ac:spMk id="48" creationId="{697C4A02-1012-2BEA-A291-E4CAF17D0AA6}"/>
          </ac:spMkLst>
        </pc:spChg>
        <pc:spChg chg="mod">
          <ac:chgData name="동규 김" userId="04887cd42db77448" providerId="LiveId" clId="{484DA543-3E14-4A09-916B-A60C8E675633}" dt="2024-03-30T01:13:33.196" v="1890"/>
          <ac:spMkLst>
            <pc:docMk/>
            <pc:sldMk cId="1786327981" sldId="422"/>
            <ac:spMk id="49" creationId="{9DE0F115-6EFA-509C-C236-D22BF16D09E8}"/>
          </ac:spMkLst>
        </pc:spChg>
        <pc:grpChg chg="add mod">
          <ac:chgData name="동규 김" userId="04887cd42db77448" providerId="LiveId" clId="{484DA543-3E14-4A09-916B-A60C8E675633}" dt="2024-03-30T01:14:04.367" v="1896" actId="1076"/>
          <ac:grpSpMkLst>
            <pc:docMk/>
            <pc:sldMk cId="1786327981" sldId="422"/>
            <ac:grpSpMk id="2" creationId="{6278BB28-0501-57C3-B8B9-B935023065F6}"/>
          </ac:grpSpMkLst>
        </pc:grpChg>
        <pc:grpChg chg="mod">
          <ac:chgData name="동규 김" userId="04887cd42db77448" providerId="LiveId" clId="{484DA543-3E14-4A09-916B-A60C8E675633}" dt="2024-03-30T01:13:33.196" v="1890"/>
          <ac:grpSpMkLst>
            <pc:docMk/>
            <pc:sldMk cId="1786327981" sldId="422"/>
            <ac:grpSpMk id="6" creationId="{45E935F4-4B9F-8FE2-F553-D47078BC361D}"/>
          </ac:grpSpMkLst>
        </pc:grpChg>
        <pc:grpChg chg="mod">
          <ac:chgData name="동규 김" userId="04887cd42db77448" providerId="LiveId" clId="{484DA543-3E14-4A09-916B-A60C8E675633}" dt="2024-03-30T01:13:33.196" v="1890"/>
          <ac:grpSpMkLst>
            <pc:docMk/>
            <pc:sldMk cId="1786327981" sldId="422"/>
            <ac:grpSpMk id="11" creationId="{13D94CC2-9413-55B6-8356-A12584DBD5CE}"/>
          </ac:grpSpMkLst>
        </pc:grpChg>
        <pc:grpChg chg="mod">
          <ac:chgData name="동규 김" userId="04887cd42db77448" providerId="LiveId" clId="{484DA543-3E14-4A09-916B-A60C8E675633}" dt="2024-03-30T01:13:33.196" v="1890"/>
          <ac:grpSpMkLst>
            <pc:docMk/>
            <pc:sldMk cId="1786327981" sldId="422"/>
            <ac:grpSpMk id="19" creationId="{D56D2D82-A2CA-1A15-E15C-A0F8E66C3339}"/>
          </ac:grpSpMkLst>
        </pc:grpChg>
        <pc:grpChg chg="mod">
          <ac:chgData name="동규 김" userId="04887cd42db77448" providerId="LiveId" clId="{484DA543-3E14-4A09-916B-A60C8E675633}" dt="2024-03-30T01:13:33.196" v="1890"/>
          <ac:grpSpMkLst>
            <pc:docMk/>
            <pc:sldMk cId="1786327981" sldId="422"/>
            <ac:grpSpMk id="20" creationId="{36238D80-C373-A6C3-6B76-B5DAF4FDF1EB}"/>
          </ac:grpSpMkLst>
        </pc:grpChg>
        <pc:grpChg chg="mod">
          <ac:chgData name="동규 김" userId="04887cd42db77448" providerId="LiveId" clId="{484DA543-3E14-4A09-916B-A60C8E675633}" dt="2024-03-30T01:13:33.196" v="1890"/>
          <ac:grpSpMkLst>
            <pc:docMk/>
            <pc:sldMk cId="1786327981" sldId="422"/>
            <ac:grpSpMk id="21" creationId="{39E82CDB-3110-F037-D695-60FA57E86798}"/>
          </ac:grpSpMkLst>
        </pc:grpChg>
        <pc:grpChg chg="del mod">
          <ac:chgData name="동규 김" userId="04887cd42db77448" providerId="LiveId" clId="{484DA543-3E14-4A09-916B-A60C8E675633}" dt="2024-03-30T01:18:48.969" v="2066" actId="478"/>
          <ac:grpSpMkLst>
            <pc:docMk/>
            <pc:sldMk cId="1786327981" sldId="422"/>
            <ac:grpSpMk id="31" creationId="{2F9EF594-3BB8-7369-928D-53614A17B540}"/>
          </ac:grpSpMkLst>
        </pc:grpChg>
        <pc:grpChg chg="add mod">
          <ac:chgData name="동규 김" userId="04887cd42db77448" providerId="LiveId" clId="{484DA543-3E14-4A09-916B-A60C8E675633}" dt="2024-03-30T01:19:19.303" v="2076" actId="1076"/>
          <ac:grpSpMkLst>
            <pc:docMk/>
            <pc:sldMk cId="1786327981" sldId="422"/>
            <ac:grpSpMk id="51" creationId="{5E9300BA-0E41-5877-A63B-B8E046A1E323}"/>
          </ac:grpSpMkLst>
        </pc:grpChg>
        <pc:picChg chg="del mod">
          <ac:chgData name="동규 김" userId="04887cd42db77448" providerId="LiveId" clId="{484DA543-3E14-4A09-916B-A60C8E675633}" dt="2024-03-30T01:18:41.319" v="2059" actId="478"/>
          <ac:picMkLst>
            <pc:docMk/>
            <pc:sldMk cId="1786327981" sldId="422"/>
            <ac:picMk id="4" creationId="{0BF6DF78-5F25-DEC2-11F3-E05D9D0638E3}"/>
          </ac:picMkLst>
        </pc:picChg>
        <pc:picChg chg="del topLvl">
          <ac:chgData name="동규 김" userId="04887cd42db77448" providerId="LiveId" clId="{484DA543-3E14-4A09-916B-A60C8E675633}" dt="2024-03-30T01:18:48.969" v="2066" actId="478"/>
          <ac:picMkLst>
            <pc:docMk/>
            <pc:sldMk cId="1786327981" sldId="422"/>
            <ac:picMk id="17" creationId="{E0221704-8046-C56D-064B-4D61008040E6}"/>
          </ac:picMkLst>
        </pc:picChg>
        <pc:picChg chg="add mod">
          <ac:chgData name="동규 김" userId="04887cd42db77448" providerId="LiveId" clId="{484DA543-3E14-4A09-916B-A60C8E675633}" dt="2024-03-30T01:19:14.626" v="2075" actId="1076"/>
          <ac:picMkLst>
            <pc:docMk/>
            <pc:sldMk cId="1786327981" sldId="422"/>
            <ac:picMk id="50" creationId="{DC6846CB-4CDF-EB03-D4F2-8E4380C92453}"/>
          </ac:picMkLst>
        </pc:picChg>
        <pc:cxnChg chg="mod">
          <ac:chgData name="동규 김" userId="04887cd42db77448" providerId="LiveId" clId="{484DA543-3E14-4A09-916B-A60C8E675633}" dt="2024-03-30T01:13:33.196" v="1890"/>
          <ac:cxnSpMkLst>
            <pc:docMk/>
            <pc:sldMk cId="1786327981" sldId="422"/>
            <ac:cxnSpMk id="14" creationId="{97F886C9-81A4-C188-91CC-445D67EE25EC}"/>
          </ac:cxnSpMkLst>
        </pc:cxnChg>
        <pc:cxnChg chg="mod">
          <ac:chgData name="동규 김" userId="04887cd42db77448" providerId="LiveId" clId="{484DA543-3E14-4A09-916B-A60C8E675633}" dt="2024-03-30T01:13:33.196" v="1890"/>
          <ac:cxnSpMkLst>
            <pc:docMk/>
            <pc:sldMk cId="1786327981" sldId="422"/>
            <ac:cxnSpMk id="15" creationId="{63EA6133-088A-40D9-55E9-63D473CD09E4}"/>
          </ac:cxnSpMkLst>
        </pc:cxnChg>
        <pc:cxnChg chg="mod">
          <ac:chgData name="동규 김" userId="04887cd42db77448" providerId="LiveId" clId="{484DA543-3E14-4A09-916B-A60C8E675633}" dt="2024-03-30T01:13:33.196" v="1890"/>
          <ac:cxnSpMkLst>
            <pc:docMk/>
            <pc:sldMk cId="1786327981" sldId="422"/>
            <ac:cxnSpMk id="22" creationId="{661649A6-100C-9662-F57D-A27B7FAC3C19}"/>
          </ac:cxnSpMkLst>
        </pc:cxnChg>
        <pc:cxnChg chg="mod">
          <ac:chgData name="동규 김" userId="04887cd42db77448" providerId="LiveId" clId="{484DA543-3E14-4A09-916B-A60C8E675633}" dt="2024-03-30T01:13:33.196" v="1890"/>
          <ac:cxnSpMkLst>
            <pc:docMk/>
            <pc:sldMk cId="1786327981" sldId="422"/>
            <ac:cxnSpMk id="23" creationId="{B62AABC2-4412-FA2D-D8B8-41DEED1F7B52}"/>
          </ac:cxnSpMkLst>
        </pc:cxnChg>
        <pc:cxnChg chg="mod">
          <ac:chgData name="동규 김" userId="04887cd42db77448" providerId="LiveId" clId="{484DA543-3E14-4A09-916B-A60C8E675633}" dt="2024-03-30T01:13:33.196" v="1890"/>
          <ac:cxnSpMkLst>
            <pc:docMk/>
            <pc:sldMk cId="1786327981" sldId="422"/>
            <ac:cxnSpMk id="26" creationId="{E4B33BA9-42DE-0959-4A67-252CD76201E7}"/>
          </ac:cxnSpMkLst>
        </pc:cxnChg>
        <pc:cxnChg chg="mod">
          <ac:chgData name="동규 김" userId="04887cd42db77448" providerId="LiveId" clId="{484DA543-3E14-4A09-916B-A60C8E675633}" dt="2024-03-30T01:13:33.196" v="1890"/>
          <ac:cxnSpMkLst>
            <pc:docMk/>
            <pc:sldMk cId="1786327981" sldId="422"/>
            <ac:cxnSpMk id="27" creationId="{6DF9621B-9D24-19E3-B3D0-1F754A6B1321}"/>
          </ac:cxnSpMkLst>
        </pc:cxnChg>
        <pc:cxnChg chg="mod">
          <ac:chgData name="동규 김" userId="04887cd42db77448" providerId="LiveId" clId="{484DA543-3E14-4A09-916B-A60C8E675633}" dt="2024-03-30T01:13:33.196" v="1890"/>
          <ac:cxnSpMkLst>
            <pc:docMk/>
            <pc:sldMk cId="1786327981" sldId="422"/>
            <ac:cxnSpMk id="29" creationId="{6D4062F9-B3F9-4220-490F-2EF0B1F9D5AB}"/>
          </ac:cxnSpMkLst>
        </pc:cxnChg>
        <pc:cxnChg chg="mod">
          <ac:chgData name="동규 김" userId="04887cd42db77448" providerId="LiveId" clId="{484DA543-3E14-4A09-916B-A60C8E675633}" dt="2024-03-30T01:13:33.196" v="1890"/>
          <ac:cxnSpMkLst>
            <pc:docMk/>
            <pc:sldMk cId="1786327981" sldId="422"/>
            <ac:cxnSpMk id="32" creationId="{FF9ACAAA-3E88-32AB-3679-A4E28F69F570}"/>
          </ac:cxnSpMkLst>
        </pc:cxnChg>
        <pc:cxnChg chg="mod">
          <ac:chgData name="동규 김" userId="04887cd42db77448" providerId="LiveId" clId="{484DA543-3E14-4A09-916B-A60C8E675633}" dt="2024-03-30T01:13:33.196" v="1890"/>
          <ac:cxnSpMkLst>
            <pc:docMk/>
            <pc:sldMk cId="1786327981" sldId="422"/>
            <ac:cxnSpMk id="33" creationId="{D6B43AF6-477E-88D7-AD04-8D2FD67FEA0C}"/>
          </ac:cxnSpMkLst>
        </pc:cxnChg>
        <pc:cxnChg chg="mod">
          <ac:chgData name="동규 김" userId="04887cd42db77448" providerId="LiveId" clId="{484DA543-3E14-4A09-916B-A60C8E675633}" dt="2024-03-30T01:13:33.196" v="1890"/>
          <ac:cxnSpMkLst>
            <pc:docMk/>
            <pc:sldMk cId="1786327981" sldId="422"/>
            <ac:cxnSpMk id="34" creationId="{40CA7C4B-8FA1-EABE-C891-D6562A1710D8}"/>
          </ac:cxnSpMkLst>
        </pc:cxnChg>
        <pc:cxnChg chg="mod">
          <ac:chgData name="동규 김" userId="04887cd42db77448" providerId="LiveId" clId="{484DA543-3E14-4A09-916B-A60C8E675633}" dt="2024-03-30T01:13:33.196" v="1890"/>
          <ac:cxnSpMkLst>
            <pc:docMk/>
            <pc:sldMk cId="1786327981" sldId="422"/>
            <ac:cxnSpMk id="35" creationId="{75856D93-B274-3A41-050D-12721D9B560D}"/>
          </ac:cxnSpMkLst>
        </pc:cxnChg>
        <pc:cxnChg chg="mod">
          <ac:chgData name="동규 김" userId="04887cd42db77448" providerId="LiveId" clId="{484DA543-3E14-4A09-916B-A60C8E675633}" dt="2024-03-30T01:13:33.196" v="1890"/>
          <ac:cxnSpMkLst>
            <pc:docMk/>
            <pc:sldMk cId="1786327981" sldId="422"/>
            <ac:cxnSpMk id="36" creationId="{EFAFD924-68ED-40B2-9D83-2BAC696E250B}"/>
          </ac:cxnSpMkLst>
        </pc:cxnChg>
        <pc:cxnChg chg="mod">
          <ac:chgData name="동규 김" userId="04887cd42db77448" providerId="LiveId" clId="{484DA543-3E14-4A09-916B-A60C8E675633}" dt="2024-03-30T01:13:33.196" v="1890"/>
          <ac:cxnSpMkLst>
            <pc:docMk/>
            <pc:sldMk cId="1786327981" sldId="422"/>
            <ac:cxnSpMk id="37" creationId="{2D27F00F-04B5-B6B9-1A77-3959C267E39C}"/>
          </ac:cxnSpMkLst>
        </pc:cxnChg>
        <pc:cxnChg chg="mod">
          <ac:chgData name="동규 김" userId="04887cd42db77448" providerId="LiveId" clId="{484DA543-3E14-4A09-916B-A60C8E675633}" dt="2024-03-30T01:13:33.196" v="1890"/>
          <ac:cxnSpMkLst>
            <pc:docMk/>
            <pc:sldMk cId="1786327981" sldId="422"/>
            <ac:cxnSpMk id="38" creationId="{8A7B3C19-8379-4B02-F2AD-DDB23DEF4CFB}"/>
          </ac:cxnSpMkLst>
        </pc:cxnChg>
        <pc:cxnChg chg="mod">
          <ac:chgData name="동규 김" userId="04887cd42db77448" providerId="LiveId" clId="{484DA543-3E14-4A09-916B-A60C8E675633}" dt="2024-03-30T01:13:33.196" v="1890"/>
          <ac:cxnSpMkLst>
            <pc:docMk/>
            <pc:sldMk cId="1786327981" sldId="422"/>
            <ac:cxnSpMk id="39" creationId="{9DDAE3CE-F3B6-0501-9F54-6F1BF8B31394}"/>
          </ac:cxnSpMkLst>
        </pc:cxnChg>
        <pc:cxnChg chg="mod">
          <ac:chgData name="동규 김" userId="04887cd42db77448" providerId="LiveId" clId="{484DA543-3E14-4A09-916B-A60C8E675633}" dt="2024-03-30T01:13:33.196" v="1890"/>
          <ac:cxnSpMkLst>
            <pc:docMk/>
            <pc:sldMk cId="1786327981" sldId="422"/>
            <ac:cxnSpMk id="40" creationId="{CF03EB2A-5353-AC5B-18E1-3C909DAED5AD}"/>
          </ac:cxnSpMkLst>
        </pc:cxnChg>
        <pc:cxnChg chg="mod">
          <ac:chgData name="동규 김" userId="04887cd42db77448" providerId="LiveId" clId="{484DA543-3E14-4A09-916B-A60C8E675633}" dt="2024-03-30T01:13:33.196" v="1890"/>
          <ac:cxnSpMkLst>
            <pc:docMk/>
            <pc:sldMk cId="1786327981" sldId="422"/>
            <ac:cxnSpMk id="41" creationId="{49670E46-87AF-15E7-E22E-DCCFC36740E8}"/>
          </ac:cxnSpMkLst>
        </pc:cxnChg>
        <pc:cxnChg chg="mod">
          <ac:chgData name="동규 김" userId="04887cd42db77448" providerId="LiveId" clId="{484DA543-3E14-4A09-916B-A60C8E675633}" dt="2024-03-30T01:13:33.196" v="1890"/>
          <ac:cxnSpMkLst>
            <pc:docMk/>
            <pc:sldMk cId="1786327981" sldId="422"/>
            <ac:cxnSpMk id="42" creationId="{6A4434B3-6926-09BE-867C-9A0EAA8F7083}"/>
          </ac:cxnSpMkLst>
        </pc:cxnChg>
        <pc:cxnChg chg="mod">
          <ac:chgData name="동규 김" userId="04887cd42db77448" providerId="LiveId" clId="{484DA543-3E14-4A09-916B-A60C8E675633}" dt="2024-03-30T01:13:33.196" v="1890"/>
          <ac:cxnSpMkLst>
            <pc:docMk/>
            <pc:sldMk cId="1786327981" sldId="422"/>
            <ac:cxnSpMk id="43" creationId="{B1155618-D8F4-C973-FD45-8FFEE1E46C2F}"/>
          </ac:cxnSpMkLst>
        </pc:cxnChg>
        <pc:cxnChg chg="mod">
          <ac:chgData name="동규 김" userId="04887cd42db77448" providerId="LiveId" clId="{484DA543-3E14-4A09-916B-A60C8E675633}" dt="2024-03-30T01:13:33.196" v="1890"/>
          <ac:cxnSpMkLst>
            <pc:docMk/>
            <pc:sldMk cId="1786327981" sldId="422"/>
            <ac:cxnSpMk id="44" creationId="{67190652-E85D-42FB-93A3-37D40C16E674}"/>
          </ac:cxnSpMkLst>
        </pc:cxnChg>
        <pc:cxnChg chg="mod">
          <ac:chgData name="동규 김" userId="04887cd42db77448" providerId="LiveId" clId="{484DA543-3E14-4A09-916B-A60C8E675633}" dt="2024-03-30T01:13:33.196" v="1890"/>
          <ac:cxnSpMkLst>
            <pc:docMk/>
            <pc:sldMk cId="1786327981" sldId="422"/>
            <ac:cxnSpMk id="45" creationId="{CDF75100-42E5-1597-6AC5-1A90C82CBF86}"/>
          </ac:cxnSpMkLst>
        </pc:cxnChg>
        <pc:cxnChg chg="mod">
          <ac:chgData name="동규 김" userId="04887cd42db77448" providerId="LiveId" clId="{484DA543-3E14-4A09-916B-A60C8E675633}" dt="2024-03-30T01:13:33.196" v="1890"/>
          <ac:cxnSpMkLst>
            <pc:docMk/>
            <pc:sldMk cId="1786327981" sldId="422"/>
            <ac:cxnSpMk id="46" creationId="{76234FE0-8F7F-A853-EC54-06BE4BAFCFCF}"/>
          </ac:cxnSpMkLst>
        </pc:cxnChg>
      </pc:sldChg>
      <pc:sldChg chg="modSp mod">
        <pc:chgData name="동규 김" userId="04887cd42db77448" providerId="LiveId" clId="{484DA543-3E14-4A09-916B-A60C8E675633}" dt="2024-03-30T01:26:27.347" v="3034" actId="20577"/>
        <pc:sldMkLst>
          <pc:docMk/>
          <pc:sldMk cId="2937912210" sldId="425"/>
        </pc:sldMkLst>
        <pc:spChg chg="mod">
          <ac:chgData name="동규 김" userId="04887cd42db77448" providerId="LiveId" clId="{484DA543-3E14-4A09-916B-A60C8E675633}" dt="2024-03-30T01:26:27.347" v="3034" actId="20577"/>
          <ac:spMkLst>
            <pc:docMk/>
            <pc:sldMk cId="2937912210" sldId="425"/>
            <ac:spMk id="22" creationId="{ADE96816-008E-4F04-A82B-9122E455E80A}"/>
          </ac:spMkLst>
        </pc:spChg>
      </pc:sldChg>
      <pc:sldChg chg="modSp mod">
        <pc:chgData name="동규 김" userId="04887cd42db77448" providerId="LiveId" clId="{484DA543-3E14-4A09-916B-A60C8E675633}" dt="2024-03-30T00:46:58.783" v="1103" actId="20577"/>
        <pc:sldMkLst>
          <pc:docMk/>
          <pc:sldMk cId="1202531663" sldId="427"/>
        </pc:sldMkLst>
        <pc:spChg chg="mod">
          <ac:chgData name="동규 김" userId="04887cd42db77448" providerId="LiveId" clId="{484DA543-3E14-4A09-916B-A60C8E675633}" dt="2024-03-30T00:46:58.783" v="1103" actId="20577"/>
          <ac:spMkLst>
            <pc:docMk/>
            <pc:sldMk cId="1202531663" sldId="427"/>
            <ac:spMk id="22" creationId="{ADE96816-008E-4F04-A82B-9122E455E80A}"/>
          </ac:spMkLst>
        </pc:spChg>
      </pc:sldChg>
      <pc:sldChg chg="modSp mod">
        <pc:chgData name="동규 김" userId="04887cd42db77448" providerId="LiveId" clId="{484DA543-3E14-4A09-916B-A60C8E675633}" dt="2024-03-30T01:22:27.635" v="2745" actId="20577"/>
        <pc:sldMkLst>
          <pc:docMk/>
          <pc:sldMk cId="1059065625" sldId="429"/>
        </pc:sldMkLst>
        <pc:spChg chg="mod">
          <ac:chgData name="동규 김" userId="04887cd42db77448" providerId="LiveId" clId="{484DA543-3E14-4A09-916B-A60C8E675633}" dt="2024-03-30T01:22:27.635" v="2745" actId="20577"/>
          <ac:spMkLst>
            <pc:docMk/>
            <pc:sldMk cId="1059065625" sldId="429"/>
            <ac:spMk id="22" creationId="{ADE96816-008E-4F04-A82B-9122E455E80A}"/>
          </ac:spMkLst>
        </pc:spChg>
      </pc:sldChg>
      <pc:sldChg chg="addSp modSp add mod">
        <pc:chgData name="동규 김" userId="04887cd42db77448" providerId="LiveId" clId="{484DA543-3E14-4A09-916B-A60C8E675633}" dt="2024-04-03T07:58:01.680" v="3035" actId="164"/>
        <pc:sldMkLst>
          <pc:docMk/>
          <pc:sldMk cId="3083361530" sldId="430"/>
        </pc:sldMkLst>
        <pc:spChg chg="mod">
          <ac:chgData name="동규 김" userId="04887cd42db77448" providerId="LiveId" clId="{484DA543-3E14-4A09-916B-A60C8E675633}" dt="2024-04-03T07:58:01.680" v="3035" actId="164"/>
          <ac:spMkLst>
            <pc:docMk/>
            <pc:sldMk cId="3083361530" sldId="430"/>
            <ac:spMk id="5" creationId="{B029C607-329B-522B-20D4-AFF29EB71006}"/>
          </ac:spMkLst>
        </pc:spChg>
        <pc:spChg chg="mod">
          <ac:chgData name="동규 김" userId="04887cd42db77448" providerId="LiveId" clId="{484DA543-3E14-4A09-916B-A60C8E675633}" dt="2024-03-30T01:20:50.764" v="2389" actId="20577"/>
          <ac:spMkLst>
            <pc:docMk/>
            <pc:sldMk cId="3083361530" sldId="430"/>
            <ac:spMk id="13" creationId="{8EB79C3B-3183-A78E-7BB5-F8693C46272F}"/>
          </ac:spMkLst>
        </pc:spChg>
        <pc:grpChg chg="add mod">
          <ac:chgData name="동규 김" userId="04887cd42db77448" providerId="LiveId" clId="{484DA543-3E14-4A09-916B-A60C8E675633}" dt="2024-04-03T07:58:01.680" v="3035" actId="164"/>
          <ac:grpSpMkLst>
            <pc:docMk/>
            <pc:sldMk cId="3083361530" sldId="430"/>
            <ac:grpSpMk id="50" creationId="{598A580E-A5EF-246F-2BBE-E7D8CF028AD8}"/>
          </ac:grpSpMkLst>
        </pc:grpChg>
        <pc:picChg chg="mod">
          <ac:chgData name="동규 김" userId="04887cd42db77448" providerId="LiveId" clId="{484DA543-3E14-4A09-916B-A60C8E675633}" dt="2024-04-03T07:58:01.680" v="3035" actId="164"/>
          <ac:picMkLst>
            <pc:docMk/>
            <pc:sldMk cId="3083361530" sldId="430"/>
            <ac:picMk id="4" creationId="{0BF6DF78-5F25-DEC2-11F3-E05D9D0638E3}"/>
          </ac:picMkLst>
        </pc:picChg>
      </pc:sldChg>
      <pc:sldChg chg="modSp add mod">
        <pc:chgData name="동규 김" userId="04887cd42db77448" providerId="LiveId" clId="{484DA543-3E14-4A09-916B-A60C8E675633}" dt="2024-03-30T01:25:23.167" v="2862" actId="20577"/>
        <pc:sldMkLst>
          <pc:docMk/>
          <pc:sldMk cId="4158481851" sldId="431"/>
        </pc:sldMkLst>
        <pc:spChg chg="mod">
          <ac:chgData name="동규 김" userId="04887cd42db77448" providerId="LiveId" clId="{484DA543-3E14-4A09-916B-A60C8E675633}" dt="2024-03-30T01:25:23.167" v="2862" actId="20577"/>
          <ac:spMkLst>
            <pc:docMk/>
            <pc:sldMk cId="4158481851" sldId="431"/>
            <ac:spMk id="7" creationId="{F562F8F0-2A57-4EE2-AB2A-7A729857E518}"/>
          </ac:spMkLst>
        </pc:spChg>
      </pc:sldChg>
    </pc:docChg>
  </pc:docChgLst>
  <pc:docChgLst>
    <pc:chgData name="동규 김" userId="04887cd42db77448" providerId="LiveId" clId="{66C999E8-F3E0-4185-B22A-FEF8C43ED83A}"/>
    <pc:docChg chg="undo redo custSel addSld delSld modSld sldOrd modMainMaster">
      <pc:chgData name="동규 김" userId="04887cd42db77448" providerId="LiveId" clId="{66C999E8-F3E0-4185-B22A-FEF8C43ED83A}" dt="2024-05-17T14:49:17.128" v="3782"/>
      <pc:docMkLst>
        <pc:docMk/>
      </pc:docMkLst>
      <pc:sldChg chg="modSp mod">
        <pc:chgData name="동규 김" userId="04887cd42db77448" providerId="LiveId" clId="{66C999E8-F3E0-4185-B22A-FEF8C43ED83A}" dt="2024-05-17T07:24:38.229" v="3084" actId="20577"/>
        <pc:sldMkLst>
          <pc:docMk/>
          <pc:sldMk cId="2172547018" sldId="352"/>
        </pc:sldMkLst>
        <pc:spChg chg="mod">
          <ac:chgData name="동규 김" userId="04887cd42db77448" providerId="LiveId" clId="{66C999E8-F3E0-4185-B22A-FEF8C43ED83A}" dt="2024-05-17T07:24:38.229" v="3084" actId="20577"/>
          <ac:spMkLst>
            <pc:docMk/>
            <pc:sldMk cId="2172547018" sldId="352"/>
            <ac:spMk id="4" creationId="{B74EADED-8154-4B5C-A675-C71533DDD7E9}"/>
          </ac:spMkLst>
        </pc:spChg>
      </pc:sldChg>
      <pc:sldChg chg="delSp">
        <pc:chgData name="동규 김" userId="04887cd42db77448" providerId="LiveId" clId="{66C999E8-F3E0-4185-B22A-FEF8C43ED83A}" dt="2024-05-17T07:22:14.218" v="2987" actId="478"/>
        <pc:sldMkLst>
          <pc:docMk/>
          <pc:sldMk cId="3517546996" sldId="356"/>
        </pc:sldMkLst>
        <pc:spChg chg="del">
          <ac:chgData name="동규 김" userId="04887cd42db77448" providerId="LiveId" clId="{66C999E8-F3E0-4185-B22A-FEF8C43ED83A}" dt="2024-05-17T07:22:13.033" v="2986" actId="478"/>
          <ac:spMkLst>
            <pc:docMk/>
            <pc:sldMk cId="3517546996" sldId="356"/>
            <ac:spMk id="24" creationId="{111437CA-86D6-4D4E-86DD-1C2C825D0B75}"/>
          </ac:spMkLst>
        </pc:spChg>
        <pc:spChg chg="del">
          <ac:chgData name="동규 김" userId="04887cd42db77448" providerId="LiveId" clId="{66C999E8-F3E0-4185-B22A-FEF8C43ED83A}" dt="2024-05-17T07:22:14.218" v="2987" actId="478"/>
          <ac:spMkLst>
            <pc:docMk/>
            <pc:sldMk cId="3517546996" sldId="356"/>
            <ac:spMk id="25" creationId="{449C6DA1-DCC6-4B58-99B8-6DE24F65B72A}"/>
          </ac:spMkLst>
        </pc:spChg>
      </pc:sldChg>
      <pc:sldChg chg="delSp">
        <pc:chgData name="동규 김" userId="04887cd42db77448" providerId="LiveId" clId="{66C999E8-F3E0-4185-B22A-FEF8C43ED83A}" dt="2024-05-17T07:22:12.123" v="2985" actId="478"/>
        <pc:sldMkLst>
          <pc:docMk/>
          <pc:sldMk cId="3309829454" sldId="357"/>
        </pc:sldMkLst>
        <pc:spChg chg="del">
          <ac:chgData name="동규 김" userId="04887cd42db77448" providerId="LiveId" clId="{66C999E8-F3E0-4185-B22A-FEF8C43ED83A}" dt="2024-05-17T07:22:12.123" v="2985" actId="478"/>
          <ac:spMkLst>
            <pc:docMk/>
            <pc:sldMk cId="3309829454" sldId="357"/>
            <ac:spMk id="24" creationId="{111437CA-86D6-4D4E-86DD-1C2C825D0B75}"/>
          </ac:spMkLst>
        </pc:spChg>
        <pc:spChg chg="del">
          <ac:chgData name="동규 김" userId="04887cd42db77448" providerId="LiveId" clId="{66C999E8-F3E0-4185-B22A-FEF8C43ED83A}" dt="2024-05-17T07:22:11.434" v="2984" actId="478"/>
          <ac:spMkLst>
            <pc:docMk/>
            <pc:sldMk cId="3309829454" sldId="357"/>
            <ac:spMk id="25" creationId="{449C6DA1-DCC6-4B58-99B8-6DE24F65B72A}"/>
          </ac:spMkLst>
        </pc:spChg>
      </pc:sldChg>
      <pc:sldChg chg="delSp modSp mod">
        <pc:chgData name="동규 김" userId="04887cd42db77448" providerId="LiveId" clId="{66C999E8-F3E0-4185-B22A-FEF8C43ED83A}" dt="2024-05-17T07:22:09.106" v="2983" actId="478"/>
        <pc:sldMkLst>
          <pc:docMk/>
          <pc:sldMk cId="91333722" sldId="359"/>
        </pc:sldMkLst>
        <pc:spChg chg="mod">
          <ac:chgData name="동규 김" userId="04887cd42db77448" providerId="LiveId" clId="{66C999E8-F3E0-4185-B22A-FEF8C43ED83A}" dt="2024-04-29T07:53:56.173" v="495" actId="20577"/>
          <ac:spMkLst>
            <pc:docMk/>
            <pc:sldMk cId="91333722" sldId="359"/>
            <ac:spMk id="22" creationId="{ADE96816-008E-4F04-A82B-9122E455E80A}"/>
          </ac:spMkLst>
        </pc:spChg>
        <pc:spChg chg="del">
          <ac:chgData name="동규 김" userId="04887cd42db77448" providerId="LiveId" clId="{66C999E8-F3E0-4185-B22A-FEF8C43ED83A}" dt="2024-05-17T07:22:08.442" v="2982" actId="478"/>
          <ac:spMkLst>
            <pc:docMk/>
            <pc:sldMk cId="91333722" sldId="359"/>
            <ac:spMk id="24" creationId="{111437CA-86D6-4D4E-86DD-1C2C825D0B75}"/>
          </ac:spMkLst>
        </pc:spChg>
        <pc:spChg chg="del">
          <ac:chgData name="동규 김" userId="04887cd42db77448" providerId="LiveId" clId="{66C999E8-F3E0-4185-B22A-FEF8C43ED83A}" dt="2024-05-17T07:22:09.106" v="2983" actId="478"/>
          <ac:spMkLst>
            <pc:docMk/>
            <pc:sldMk cId="91333722" sldId="359"/>
            <ac:spMk id="25" creationId="{449C6DA1-DCC6-4B58-99B8-6DE24F65B72A}"/>
          </ac:spMkLst>
        </pc:spChg>
      </pc:sldChg>
      <pc:sldChg chg="delSp modSp mod">
        <pc:chgData name="동규 김" userId="04887cd42db77448" providerId="LiveId" clId="{66C999E8-F3E0-4185-B22A-FEF8C43ED83A}" dt="2024-05-17T07:30:40.348" v="3211"/>
        <pc:sldMkLst>
          <pc:docMk/>
          <pc:sldMk cId="3296533316" sldId="361"/>
        </pc:sldMkLst>
        <pc:spChg chg="mod">
          <ac:chgData name="동규 김" userId="04887cd42db77448" providerId="LiveId" clId="{66C999E8-F3E0-4185-B22A-FEF8C43ED83A}" dt="2024-05-17T07:30:40.348" v="3211"/>
          <ac:spMkLst>
            <pc:docMk/>
            <pc:sldMk cId="3296533316" sldId="361"/>
            <ac:spMk id="22" creationId="{ADE96816-008E-4F04-A82B-9122E455E80A}"/>
          </ac:spMkLst>
        </pc:spChg>
        <pc:spChg chg="del">
          <ac:chgData name="동규 김" userId="04887cd42db77448" providerId="LiveId" clId="{66C999E8-F3E0-4185-B22A-FEF8C43ED83A}" dt="2024-05-17T07:22:33.961" v="2994" actId="478"/>
          <ac:spMkLst>
            <pc:docMk/>
            <pc:sldMk cId="3296533316" sldId="361"/>
            <ac:spMk id="24" creationId="{111437CA-86D6-4D4E-86DD-1C2C825D0B75}"/>
          </ac:spMkLst>
        </pc:spChg>
        <pc:spChg chg="del">
          <ac:chgData name="동규 김" userId="04887cd42db77448" providerId="LiveId" clId="{66C999E8-F3E0-4185-B22A-FEF8C43ED83A}" dt="2024-05-17T07:22:37.603" v="2995" actId="478"/>
          <ac:spMkLst>
            <pc:docMk/>
            <pc:sldMk cId="3296533316" sldId="361"/>
            <ac:spMk id="25" creationId="{449C6DA1-DCC6-4B58-99B8-6DE24F65B72A}"/>
          </ac:spMkLst>
        </pc:spChg>
        <pc:graphicFrameChg chg="mod">
          <ac:chgData name="동규 김" userId="04887cd42db77448" providerId="LiveId" clId="{66C999E8-F3E0-4185-B22A-FEF8C43ED83A}" dt="2024-04-02T12:17:34.377" v="192"/>
          <ac:graphicFrameMkLst>
            <pc:docMk/>
            <pc:sldMk cId="3296533316" sldId="361"/>
            <ac:graphicFrameMk id="5" creationId="{8D2F1E62-04AF-74BF-1FDD-33E7E6931CA4}"/>
          </ac:graphicFrameMkLst>
        </pc:graphicFrameChg>
      </pc:sldChg>
      <pc:sldChg chg="delSp modSp">
        <pc:chgData name="동규 김" userId="04887cd42db77448" providerId="LiveId" clId="{66C999E8-F3E0-4185-B22A-FEF8C43ED83A}" dt="2024-05-17T07:23:51.604" v="3046" actId="478"/>
        <pc:sldMkLst>
          <pc:docMk/>
          <pc:sldMk cId="943999105" sldId="363"/>
        </pc:sldMkLst>
        <pc:spChg chg="mod">
          <ac:chgData name="동규 김" userId="04887cd42db77448" providerId="LiveId" clId="{66C999E8-F3E0-4185-B22A-FEF8C43ED83A}" dt="2024-04-29T09:10:03.608" v="2411" actId="20577"/>
          <ac:spMkLst>
            <pc:docMk/>
            <pc:sldMk cId="943999105" sldId="363"/>
            <ac:spMk id="22" creationId="{ADE96816-008E-4F04-A82B-9122E455E80A}"/>
          </ac:spMkLst>
        </pc:spChg>
        <pc:spChg chg="del">
          <ac:chgData name="동규 김" userId="04887cd42db77448" providerId="LiveId" clId="{66C999E8-F3E0-4185-B22A-FEF8C43ED83A}" dt="2024-05-17T07:23:51.604" v="3046" actId="478"/>
          <ac:spMkLst>
            <pc:docMk/>
            <pc:sldMk cId="943999105" sldId="363"/>
            <ac:spMk id="24" creationId="{111437CA-86D6-4D4E-86DD-1C2C825D0B75}"/>
          </ac:spMkLst>
        </pc:spChg>
        <pc:spChg chg="del">
          <ac:chgData name="동규 김" userId="04887cd42db77448" providerId="LiveId" clId="{66C999E8-F3E0-4185-B22A-FEF8C43ED83A}" dt="2024-05-17T07:22:54.764" v="3010" actId="478"/>
          <ac:spMkLst>
            <pc:docMk/>
            <pc:sldMk cId="943999105" sldId="363"/>
            <ac:spMk id="25" creationId="{449C6DA1-DCC6-4B58-99B8-6DE24F65B72A}"/>
          </ac:spMkLst>
        </pc:spChg>
      </pc:sldChg>
      <pc:sldChg chg="delSp modSp mod">
        <pc:chgData name="동규 김" userId="04887cd42db77448" providerId="LiveId" clId="{66C999E8-F3E0-4185-B22A-FEF8C43ED83A}" dt="2024-05-17T07:23:50.308" v="3045" actId="478"/>
        <pc:sldMkLst>
          <pc:docMk/>
          <pc:sldMk cId="3574555397" sldId="364"/>
        </pc:sldMkLst>
        <pc:spChg chg="del mod">
          <ac:chgData name="동규 김" userId="04887cd42db77448" providerId="LiveId" clId="{66C999E8-F3E0-4185-B22A-FEF8C43ED83A}" dt="2024-05-17T07:23:50.308" v="3045" actId="478"/>
          <ac:spMkLst>
            <pc:docMk/>
            <pc:sldMk cId="3574555397" sldId="364"/>
            <ac:spMk id="24" creationId="{111437CA-86D6-4D4E-86DD-1C2C825D0B75}"/>
          </ac:spMkLst>
        </pc:spChg>
        <pc:spChg chg="del">
          <ac:chgData name="동규 김" userId="04887cd42db77448" providerId="LiveId" clId="{66C999E8-F3E0-4185-B22A-FEF8C43ED83A}" dt="2024-05-17T07:22:54.123" v="3009" actId="478"/>
          <ac:spMkLst>
            <pc:docMk/>
            <pc:sldMk cId="3574555397" sldId="364"/>
            <ac:spMk id="25" creationId="{449C6DA1-DCC6-4B58-99B8-6DE24F65B72A}"/>
          </ac:spMkLst>
        </pc:spChg>
      </pc:sldChg>
      <pc:sldChg chg="addSp delSp modSp mod">
        <pc:chgData name="동규 김" userId="04887cd42db77448" providerId="LiveId" clId="{66C999E8-F3E0-4185-B22A-FEF8C43ED83A}" dt="2024-05-17T07:31:58.621" v="3214" actId="20577"/>
        <pc:sldMkLst>
          <pc:docMk/>
          <pc:sldMk cId="1878195912" sldId="365"/>
        </pc:sldMkLst>
        <pc:spChg chg="mod">
          <ac:chgData name="동규 김" userId="04887cd42db77448" providerId="LiveId" clId="{66C999E8-F3E0-4185-B22A-FEF8C43ED83A}" dt="2024-04-29T08:45:16.139" v="1791" actId="20577"/>
          <ac:spMkLst>
            <pc:docMk/>
            <pc:sldMk cId="1878195912" sldId="365"/>
            <ac:spMk id="2" creationId="{74284153-DAB2-7C38-C93A-D3B93AB5AD92}"/>
          </ac:spMkLst>
        </pc:spChg>
        <pc:spChg chg="mod">
          <ac:chgData name="동규 김" userId="04887cd42db77448" providerId="LiveId" clId="{66C999E8-F3E0-4185-B22A-FEF8C43ED83A}" dt="2024-05-17T07:31:58.621" v="3214" actId="20577"/>
          <ac:spMkLst>
            <pc:docMk/>
            <pc:sldMk cId="1878195912" sldId="365"/>
            <ac:spMk id="22" creationId="{ADE96816-008E-4F04-A82B-9122E455E80A}"/>
          </ac:spMkLst>
        </pc:spChg>
        <pc:spChg chg="del">
          <ac:chgData name="동규 김" userId="04887cd42db77448" providerId="LiveId" clId="{66C999E8-F3E0-4185-B22A-FEF8C43ED83A}" dt="2024-05-17T07:23:28.939" v="3032" actId="478"/>
          <ac:spMkLst>
            <pc:docMk/>
            <pc:sldMk cId="1878195912" sldId="365"/>
            <ac:spMk id="24" creationId="{111437CA-86D6-4D4E-86DD-1C2C825D0B75}"/>
          </ac:spMkLst>
        </pc:spChg>
        <pc:spChg chg="del">
          <ac:chgData name="동규 김" userId="04887cd42db77448" providerId="LiveId" clId="{66C999E8-F3E0-4185-B22A-FEF8C43ED83A}" dt="2024-05-17T07:22:42.602" v="2998" actId="478"/>
          <ac:spMkLst>
            <pc:docMk/>
            <pc:sldMk cId="1878195912" sldId="365"/>
            <ac:spMk id="25" creationId="{449C6DA1-DCC6-4B58-99B8-6DE24F65B72A}"/>
          </ac:spMkLst>
        </pc:spChg>
        <pc:picChg chg="add del mod">
          <ac:chgData name="동규 김" userId="04887cd42db77448" providerId="LiveId" clId="{66C999E8-F3E0-4185-B22A-FEF8C43ED83A}" dt="2024-04-29T08:15:55.620" v="1252" actId="478"/>
          <ac:picMkLst>
            <pc:docMk/>
            <pc:sldMk cId="1878195912" sldId="365"/>
            <ac:picMk id="4" creationId="{65CCDF84-5D31-028D-E9F5-9983B8F6151D}"/>
          </ac:picMkLst>
        </pc:picChg>
        <pc:picChg chg="add del">
          <ac:chgData name="동규 김" userId="04887cd42db77448" providerId="LiveId" clId="{66C999E8-F3E0-4185-B22A-FEF8C43ED83A}" dt="2024-04-29T08:15:54.687" v="1251" actId="22"/>
          <ac:picMkLst>
            <pc:docMk/>
            <pc:sldMk cId="1878195912" sldId="365"/>
            <ac:picMk id="6" creationId="{09F197DE-04C5-0624-AB8C-34C462861248}"/>
          </ac:picMkLst>
        </pc:picChg>
        <pc:picChg chg="add del mod">
          <ac:chgData name="동규 김" userId="04887cd42db77448" providerId="LiveId" clId="{66C999E8-F3E0-4185-B22A-FEF8C43ED83A}" dt="2024-04-29T08:16:49.396" v="1333" actId="478"/>
          <ac:picMkLst>
            <pc:docMk/>
            <pc:sldMk cId="1878195912" sldId="365"/>
            <ac:picMk id="9" creationId="{63416786-6CE7-A479-A597-C728D5A89940}"/>
          </ac:picMkLst>
        </pc:picChg>
        <pc:picChg chg="del">
          <ac:chgData name="동규 김" userId="04887cd42db77448" providerId="LiveId" clId="{66C999E8-F3E0-4185-B22A-FEF8C43ED83A}" dt="2024-04-29T08:05:19.248" v="563" actId="478"/>
          <ac:picMkLst>
            <pc:docMk/>
            <pc:sldMk cId="1878195912" sldId="365"/>
            <ac:picMk id="10" creationId="{84E9F77B-5B08-BF45-0BEE-6A1510FD5A30}"/>
          </ac:picMkLst>
        </pc:picChg>
        <pc:picChg chg="add del mod">
          <ac:chgData name="동규 김" userId="04887cd42db77448" providerId="LiveId" clId="{66C999E8-F3E0-4185-B22A-FEF8C43ED83A}" dt="2024-04-29T08:17:19.773" v="1525" actId="22"/>
          <ac:picMkLst>
            <pc:docMk/>
            <pc:sldMk cId="1878195912" sldId="365"/>
            <ac:picMk id="12" creationId="{2C70E756-1AF8-C659-FFEB-3441C6DEFEC9}"/>
          </ac:picMkLst>
        </pc:picChg>
        <pc:picChg chg="add del">
          <ac:chgData name="동규 김" userId="04887cd42db77448" providerId="LiveId" clId="{66C999E8-F3E0-4185-B22A-FEF8C43ED83A}" dt="2024-04-29T08:17:32.118" v="1527" actId="22"/>
          <ac:picMkLst>
            <pc:docMk/>
            <pc:sldMk cId="1878195912" sldId="365"/>
            <ac:picMk id="14" creationId="{96CB297A-5059-1544-BBE4-D644EB0546E3}"/>
          </ac:picMkLst>
        </pc:picChg>
        <pc:picChg chg="add mod">
          <ac:chgData name="동규 김" userId="04887cd42db77448" providerId="LiveId" clId="{66C999E8-F3E0-4185-B22A-FEF8C43ED83A}" dt="2024-04-29T08:19:00.698" v="1530" actId="1076"/>
          <ac:picMkLst>
            <pc:docMk/>
            <pc:sldMk cId="1878195912" sldId="365"/>
            <ac:picMk id="16" creationId="{749729EB-73AE-E742-AB9C-354A15FA29FC}"/>
          </ac:picMkLst>
        </pc:picChg>
      </pc:sldChg>
      <pc:sldChg chg="addSp delSp modSp mod ord">
        <pc:chgData name="동규 김" userId="04887cd42db77448" providerId="LiveId" clId="{66C999E8-F3E0-4185-B22A-FEF8C43ED83A}" dt="2024-05-17T07:23:34.764" v="3036" actId="478"/>
        <pc:sldMkLst>
          <pc:docMk/>
          <pc:sldMk cId="143891874" sldId="366"/>
        </pc:sldMkLst>
        <pc:spChg chg="add del mod">
          <ac:chgData name="동규 김" userId="04887cd42db77448" providerId="LiveId" clId="{66C999E8-F3E0-4185-B22A-FEF8C43ED83A}" dt="2024-04-29T08:38:25.981" v="1531" actId="478"/>
          <ac:spMkLst>
            <pc:docMk/>
            <pc:sldMk cId="143891874" sldId="366"/>
            <ac:spMk id="3" creationId="{EC658A0F-A9C1-C0BB-AE00-B6434A45E896}"/>
          </ac:spMkLst>
        </pc:spChg>
        <pc:spChg chg="del">
          <ac:chgData name="동규 김" userId="04887cd42db77448" providerId="LiveId" clId="{66C999E8-F3E0-4185-B22A-FEF8C43ED83A}" dt="2024-04-29T08:39:49.351" v="1545" actId="21"/>
          <ac:spMkLst>
            <pc:docMk/>
            <pc:sldMk cId="143891874" sldId="366"/>
            <ac:spMk id="4" creationId="{B550BBCC-0073-4E35-09D5-B81571332495}"/>
          </ac:spMkLst>
        </pc:spChg>
        <pc:spChg chg="add mod">
          <ac:chgData name="동규 김" userId="04887cd42db77448" providerId="LiveId" clId="{66C999E8-F3E0-4185-B22A-FEF8C43ED83A}" dt="2024-04-29T08:41:06.326" v="1617" actId="164"/>
          <ac:spMkLst>
            <pc:docMk/>
            <pc:sldMk cId="143891874" sldId="366"/>
            <ac:spMk id="12" creationId="{60D59D01-F212-9B91-D030-5C2D1D658EB3}"/>
          </ac:spMkLst>
        </pc:spChg>
        <pc:spChg chg="add mod">
          <ac:chgData name="동규 김" userId="04887cd42db77448" providerId="LiveId" clId="{66C999E8-F3E0-4185-B22A-FEF8C43ED83A}" dt="2024-04-29T08:39:44.064" v="1544"/>
          <ac:spMkLst>
            <pc:docMk/>
            <pc:sldMk cId="143891874" sldId="366"/>
            <ac:spMk id="14" creationId="{4A63D87F-F83D-A5A4-B3F3-D753F2831EE8}"/>
          </ac:spMkLst>
        </pc:spChg>
        <pc:spChg chg="add mod">
          <ac:chgData name="동규 김" userId="04887cd42db77448" providerId="LiveId" clId="{66C999E8-F3E0-4185-B22A-FEF8C43ED83A}" dt="2024-04-29T08:41:06.326" v="1617" actId="164"/>
          <ac:spMkLst>
            <pc:docMk/>
            <pc:sldMk cId="143891874" sldId="366"/>
            <ac:spMk id="15" creationId="{B550BBCC-0073-4E35-09D5-B81571332495}"/>
          </ac:spMkLst>
        </pc:spChg>
        <pc:spChg chg="mod">
          <ac:chgData name="동규 김" userId="04887cd42db77448" providerId="LiveId" clId="{66C999E8-F3E0-4185-B22A-FEF8C43ED83A}" dt="2024-04-29T08:40:40.444" v="1606" actId="20577"/>
          <ac:spMkLst>
            <pc:docMk/>
            <pc:sldMk cId="143891874" sldId="366"/>
            <ac:spMk id="22" creationId="{ADE96816-008E-4F04-A82B-9122E455E80A}"/>
          </ac:spMkLst>
        </pc:spChg>
        <pc:spChg chg="del">
          <ac:chgData name="동규 김" userId="04887cd42db77448" providerId="LiveId" clId="{66C999E8-F3E0-4185-B22A-FEF8C43ED83A}" dt="2024-05-17T07:23:34.764" v="3036" actId="478"/>
          <ac:spMkLst>
            <pc:docMk/>
            <pc:sldMk cId="143891874" sldId="366"/>
            <ac:spMk id="24" creationId="{111437CA-86D6-4D4E-86DD-1C2C825D0B75}"/>
          </ac:spMkLst>
        </pc:spChg>
        <pc:spChg chg="del">
          <ac:chgData name="동규 김" userId="04887cd42db77448" providerId="LiveId" clId="{66C999E8-F3E0-4185-B22A-FEF8C43ED83A}" dt="2024-05-17T07:22:47.131" v="3001" actId="478"/>
          <ac:spMkLst>
            <pc:docMk/>
            <pc:sldMk cId="143891874" sldId="366"/>
            <ac:spMk id="25" creationId="{449C6DA1-DCC6-4B58-99B8-6DE24F65B72A}"/>
          </ac:spMkLst>
        </pc:spChg>
        <pc:grpChg chg="del mod">
          <ac:chgData name="동규 김" userId="04887cd42db77448" providerId="LiveId" clId="{66C999E8-F3E0-4185-B22A-FEF8C43ED83A}" dt="2024-04-29T08:39:51.012" v="1547" actId="478"/>
          <ac:grpSpMkLst>
            <pc:docMk/>
            <pc:sldMk cId="143891874" sldId="366"/>
            <ac:grpSpMk id="6" creationId="{818CBF46-9A3D-CB29-2FB3-1BAF95500E12}"/>
          </ac:grpSpMkLst>
        </pc:grpChg>
        <pc:grpChg chg="add mod">
          <ac:chgData name="동규 김" userId="04887cd42db77448" providerId="LiveId" clId="{66C999E8-F3E0-4185-B22A-FEF8C43ED83A}" dt="2024-04-29T08:41:06.326" v="1617" actId="164"/>
          <ac:grpSpMkLst>
            <pc:docMk/>
            <pc:sldMk cId="143891874" sldId="366"/>
            <ac:grpSpMk id="16" creationId="{4689B3CF-F8C6-0B27-1A6D-9056780279FC}"/>
          </ac:grpSpMkLst>
        </pc:grpChg>
        <pc:picChg chg="add mod">
          <ac:chgData name="동규 김" userId="04887cd42db77448" providerId="LiveId" clId="{66C999E8-F3E0-4185-B22A-FEF8C43ED83A}" dt="2024-04-29T08:41:06.326" v="1617" actId="164"/>
          <ac:picMkLst>
            <pc:docMk/>
            <pc:sldMk cId="143891874" sldId="366"/>
            <ac:picMk id="11" creationId="{481C1EBA-9565-1C7E-4CEB-0D18F9342113}"/>
          </ac:picMkLst>
        </pc:picChg>
        <pc:picChg chg="add mod">
          <ac:chgData name="동규 김" userId="04887cd42db77448" providerId="LiveId" clId="{66C999E8-F3E0-4185-B22A-FEF8C43ED83A}" dt="2024-04-29T08:39:44.064" v="1544"/>
          <ac:picMkLst>
            <pc:docMk/>
            <pc:sldMk cId="143891874" sldId="366"/>
            <ac:picMk id="13" creationId="{F09CAF88-A14C-02E8-8C94-47085D6A3F6B}"/>
          </ac:picMkLst>
        </pc:picChg>
      </pc:sldChg>
      <pc:sldChg chg="addSp delSp modSp mod">
        <pc:chgData name="동규 김" userId="04887cd42db77448" providerId="LiveId" clId="{66C999E8-F3E0-4185-B22A-FEF8C43ED83A}" dt="2024-05-17T07:23:41.317" v="3038" actId="478"/>
        <pc:sldMkLst>
          <pc:docMk/>
          <pc:sldMk cId="3400308604" sldId="368"/>
        </pc:sldMkLst>
        <pc:spChg chg="add del mod">
          <ac:chgData name="동규 김" userId="04887cd42db77448" providerId="LiveId" clId="{66C999E8-F3E0-4185-B22A-FEF8C43ED83A}" dt="2024-04-22T01:52:29.357" v="491" actId="478"/>
          <ac:spMkLst>
            <pc:docMk/>
            <pc:sldMk cId="3400308604" sldId="368"/>
            <ac:spMk id="4" creationId="{24E8F141-91F3-D299-7AB4-D0D4DC737429}"/>
          </ac:spMkLst>
        </pc:spChg>
        <pc:spChg chg="mod topLvl">
          <ac:chgData name="동규 김" userId="04887cd42db77448" providerId="LiveId" clId="{66C999E8-F3E0-4185-B22A-FEF8C43ED83A}" dt="2024-04-29T08:43:54.289" v="1778" actId="164"/>
          <ac:spMkLst>
            <pc:docMk/>
            <pc:sldMk cId="3400308604" sldId="368"/>
            <ac:spMk id="12" creationId="{58CC91BB-2D42-692E-5E4B-696E7303328D}"/>
          </ac:spMkLst>
        </pc:spChg>
        <pc:spChg chg="mod topLvl">
          <ac:chgData name="동규 김" userId="04887cd42db77448" providerId="LiveId" clId="{66C999E8-F3E0-4185-B22A-FEF8C43ED83A}" dt="2024-04-29T08:43:54.289" v="1778" actId="164"/>
          <ac:spMkLst>
            <pc:docMk/>
            <pc:sldMk cId="3400308604" sldId="368"/>
            <ac:spMk id="13" creationId="{F04B0DF7-FC2A-CE0C-0C0A-03D2E79AE131}"/>
          </ac:spMkLst>
        </pc:spChg>
        <pc:spChg chg="del mod topLvl">
          <ac:chgData name="동규 김" userId="04887cd42db77448" providerId="LiveId" clId="{66C999E8-F3E0-4185-B22A-FEF8C43ED83A}" dt="2024-04-29T08:43:44.932" v="1775" actId="478"/>
          <ac:spMkLst>
            <pc:docMk/>
            <pc:sldMk cId="3400308604" sldId="368"/>
            <ac:spMk id="15" creationId="{FBE6FC97-8FE4-5FC6-DCE1-E428E33F0742}"/>
          </ac:spMkLst>
        </pc:spChg>
        <pc:spChg chg="del">
          <ac:chgData name="동규 김" userId="04887cd42db77448" providerId="LiveId" clId="{66C999E8-F3E0-4185-B22A-FEF8C43ED83A}" dt="2024-05-17T07:23:41.317" v="3038" actId="478"/>
          <ac:spMkLst>
            <pc:docMk/>
            <pc:sldMk cId="3400308604" sldId="368"/>
            <ac:spMk id="24" creationId="{111437CA-86D6-4D4E-86DD-1C2C825D0B75}"/>
          </ac:spMkLst>
        </pc:spChg>
        <pc:spChg chg="del">
          <ac:chgData name="동규 김" userId="04887cd42db77448" providerId="LiveId" clId="{66C999E8-F3E0-4185-B22A-FEF8C43ED83A}" dt="2024-05-17T07:22:48.987" v="3003" actId="478"/>
          <ac:spMkLst>
            <pc:docMk/>
            <pc:sldMk cId="3400308604" sldId="368"/>
            <ac:spMk id="25" creationId="{449C6DA1-DCC6-4B58-99B8-6DE24F65B72A}"/>
          </ac:spMkLst>
        </pc:spChg>
        <pc:grpChg chg="add mod">
          <ac:chgData name="동규 김" userId="04887cd42db77448" providerId="LiveId" clId="{66C999E8-F3E0-4185-B22A-FEF8C43ED83A}" dt="2024-04-29T08:44:13.718" v="1783" actId="164"/>
          <ac:grpSpMkLst>
            <pc:docMk/>
            <pc:sldMk cId="3400308604" sldId="368"/>
            <ac:grpSpMk id="3" creationId="{0B7E0751-C7C0-FBEB-90D1-CCDC8E2F9831}"/>
          </ac:grpSpMkLst>
        </pc:grpChg>
        <pc:grpChg chg="add mod">
          <ac:chgData name="동규 김" userId="04887cd42db77448" providerId="LiveId" clId="{66C999E8-F3E0-4185-B22A-FEF8C43ED83A}" dt="2024-04-29T08:44:35.587" v="1789" actId="1076"/>
          <ac:grpSpMkLst>
            <pc:docMk/>
            <pc:sldMk cId="3400308604" sldId="368"/>
            <ac:grpSpMk id="4" creationId="{EF137210-F611-D290-96D4-00DCD54804EF}"/>
          </ac:grpSpMkLst>
        </pc:grpChg>
        <pc:grpChg chg="del">
          <ac:chgData name="동규 김" userId="04887cd42db77448" providerId="LiveId" clId="{66C999E8-F3E0-4185-B22A-FEF8C43ED83A}" dt="2024-04-29T08:43:35.513" v="1773" actId="165"/>
          <ac:grpSpMkLst>
            <pc:docMk/>
            <pc:sldMk cId="3400308604" sldId="368"/>
            <ac:grpSpMk id="10" creationId="{1C61891D-008C-A7C7-FD68-7223F887E7F0}"/>
          </ac:grpSpMkLst>
        </pc:grpChg>
        <pc:picChg chg="mod topLvl">
          <ac:chgData name="동규 김" userId="04887cd42db77448" providerId="LiveId" clId="{66C999E8-F3E0-4185-B22A-FEF8C43ED83A}" dt="2024-04-29T08:43:54.289" v="1778" actId="164"/>
          <ac:picMkLst>
            <pc:docMk/>
            <pc:sldMk cId="3400308604" sldId="368"/>
            <ac:picMk id="11" creationId="{CE057ED5-92DA-49EE-AFF8-AAE428DA1A17}"/>
          </ac:picMkLst>
        </pc:picChg>
        <pc:picChg chg="mod">
          <ac:chgData name="동규 김" userId="04887cd42db77448" providerId="LiveId" clId="{66C999E8-F3E0-4185-B22A-FEF8C43ED83A}" dt="2024-04-29T08:44:32.367" v="1788" actId="1076"/>
          <ac:picMkLst>
            <pc:docMk/>
            <pc:sldMk cId="3400308604" sldId="368"/>
            <ac:picMk id="16" creationId="{C1C98F19-E261-16C2-7B58-C088472FF25B}"/>
          </ac:picMkLst>
        </pc:picChg>
      </pc:sldChg>
      <pc:sldChg chg="delSp modSp mod">
        <pc:chgData name="동규 김" userId="04887cd42db77448" providerId="LiveId" clId="{66C999E8-F3E0-4185-B22A-FEF8C43ED83A}" dt="2024-05-17T07:35:26.908" v="3218" actId="20577"/>
        <pc:sldMkLst>
          <pc:docMk/>
          <pc:sldMk cId="1999450948" sldId="369"/>
        </pc:sldMkLst>
        <pc:spChg chg="mod">
          <ac:chgData name="동규 김" userId="04887cd42db77448" providerId="LiveId" clId="{66C999E8-F3E0-4185-B22A-FEF8C43ED83A}" dt="2024-05-17T07:35:26.908" v="3218" actId="20577"/>
          <ac:spMkLst>
            <pc:docMk/>
            <pc:sldMk cId="1999450948" sldId="369"/>
            <ac:spMk id="22" creationId="{ADE96816-008E-4F04-A82B-9122E455E80A}"/>
          </ac:spMkLst>
        </pc:spChg>
        <pc:spChg chg="del">
          <ac:chgData name="동규 김" userId="04887cd42db77448" providerId="LiveId" clId="{66C999E8-F3E0-4185-B22A-FEF8C43ED83A}" dt="2024-05-17T07:23:42.628" v="3039" actId="478"/>
          <ac:spMkLst>
            <pc:docMk/>
            <pc:sldMk cId="1999450948" sldId="369"/>
            <ac:spMk id="24" creationId="{111437CA-86D6-4D4E-86DD-1C2C825D0B75}"/>
          </ac:spMkLst>
        </pc:spChg>
        <pc:spChg chg="del">
          <ac:chgData name="동규 김" userId="04887cd42db77448" providerId="LiveId" clId="{66C999E8-F3E0-4185-B22A-FEF8C43ED83A}" dt="2024-05-17T07:22:50.027" v="3004" actId="478"/>
          <ac:spMkLst>
            <pc:docMk/>
            <pc:sldMk cId="1999450948" sldId="369"/>
            <ac:spMk id="25" creationId="{449C6DA1-DCC6-4B58-99B8-6DE24F65B72A}"/>
          </ac:spMkLst>
        </pc:spChg>
      </pc:sldChg>
      <pc:sldChg chg="delSp modSp mod">
        <pc:chgData name="동규 김" userId="04887cd42db77448" providerId="LiveId" clId="{66C999E8-F3E0-4185-B22A-FEF8C43ED83A}" dt="2024-05-17T07:36:20.660" v="3222" actId="20577"/>
        <pc:sldMkLst>
          <pc:docMk/>
          <pc:sldMk cId="3960081393" sldId="370"/>
        </pc:sldMkLst>
        <pc:spChg chg="mod">
          <ac:chgData name="동규 김" userId="04887cd42db77448" providerId="LiveId" clId="{66C999E8-F3E0-4185-B22A-FEF8C43ED83A}" dt="2024-05-17T07:36:20.660" v="3222" actId="20577"/>
          <ac:spMkLst>
            <pc:docMk/>
            <pc:sldMk cId="3960081393" sldId="370"/>
            <ac:spMk id="22" creationId="{ADE96816-008E-4F04-A82B-9122E455E80A}"/>
          </ac:spMkLst>
        </pc:spChg>
        <pc:spChg chg="del">
          <ac:chgData name="동규 김" userId="04887cd42db77448" providerId="LiveId" clId="{66C999E8-F3E0-4185-B22A-FEF8C43ED83A}" dt="2024-05-17T07:23:44.124" v="3040" actId="478"/>
          <ac:spMkLst>
            <pc:docMk/>
            <pc:sldMk cId="3960081393" sldId="370"/>
            <ac:spMk id="24" creationId="{111437CA-86D6-4D4E-86DD-1C2C825D0B75}"/>
          </ac:spMkLst>
        </pc:spChg>
        <pc:spChg chg="del">
          <ac:chgData name="동규 김" userId="04887cd42db77448" providerId="LiveId" clId="{66C999E8-F3E0-4185-B22A-FEF8C43ED83A}" dt="2024-05-17T07:22:50.827" v="3005" actId="478"/>
          <ac:spMkLst>
            <pc:docMk/>
            <pc:sldMk cId="3960081393" sldId="370"/>
            <ac:spMk id="25" creationId="{449C6DA1-DCC6-4B58-99B8-6DE24F65B72A}"/>
          </ac:spMkLst>
        </pc:spChg>
      </pc:sldChg>
      <pc:sldChg chg="addSp delSp modSp mod">
        <pc:chgData name="동규 김" userId="04887cd42db77448" providerId="LiveId" clId="{66C999E8-F3E0-4185-B22A-FEF8C43ED83A}" dt="2024-05-17T07:23:45.188" v="3041" actId="478"/>
        <pc:sldMkLst>
          <pc:docMk/>
          <pc:sldMk cId="1588902935" sldId="371"/>
        </pc:sldMkLst>
        <pc:spChg chg="add mod ord topLvl">
          <ac:chgData name="동규 김" userId="04887cd42db77448" providerId="LiveId" clId="{66C999E8-F3E0-4185-B22A-FEF8C43ED83A}" dt="2024-04-29T09:10:46.701" v="2416" actId="164"/>
          <ac:spMkLst>
            <pc:docMk/>
            <pc:sldMk cId="1588902935" sldId="371"/>
            <ac:spMk id="2" creationId="{0380A9AE-5421-F9DC-97AA-36544581C4EB}"/>
          </ac:spMkLst>
        </pc:spChg>
        <pc:spChg chg="add del mod topLvl">
          <ac:chgData name="동규 김" userId="04887cd42db77448" providerId="LiveId" clId="{66C999E8-F3E0-4185-B22A-FEF8C43ED83A}" dt="2024-04-22T01:47:41.737" v="417" actId="21"/>
          <ac:spMkLst>
            <pc:docMk/>
            <pc:sldMk cId="1588902935" sldId="371"/>
            <ac:spMk id="6" creationId="{14BA8189-C084-22B7-9E0B-E39F16F14738}"/>
          </ac:spMkLst>
        </pc:spChg>
        <pc:spChg chg="add del mod">
          <ac:chgData name="동규 김" userId="04887cd42db77448" providerId="LiveId" clId="{66C999E8-F3E0-4185-B22A-FEF8C43ED83A}" dt="2024-04-22T01:47:29.616" v="410" actId="571"/>
          <ac:spMkLst>
            <pc:docMk/>
            <pc:sldMk cId="1588902935" sldId="371"/>
            <ac:spMk id="9" creationId="{096DAF2E-7237-5EAF-4744-204226EB1213}"/>
          </ac:spMkLst>
        </pc:spChg>
        <pc:spChg chg="add del mod ord topLvl">
          <ac:chgData name="동규 김" userId="04887cd42db77448" providerId="LiveId" clId="{66C999E8-F3E0-4185-B22A-FEF8C43ED83A}" dt="2024-04-29T09:10:46.701" v="2416" actId="164"/>
          <ac:spMkLst>
            <pc:docMk/>
            <pc:sldMk cId="1588902935" sldId="371"/>
            <ac:spMk id="10" creationId="{2D1B04E3-C0F0-AF06-D85F-E21C3EFFA15B}"/>
          </ac:spMkLst>
        </pc:spChg>
        <pc:spChg chg="add mod">
          <ac:chgData name="동규 김" userId="04887cd42db77448" providerId="LiveId" clId="{66C999E8-F3E0-4185-B22A-FEF8C43ED83A}" dt="2024-04-22T01:47:29.392" v="409" actId="571"/>
          <ac:spMkLst>
            <pc:docMk/>
            <pc:sldMk cId="1588902935" sldId="371"/>
            <ac:spMk id="11" creationId="{CF9D9FDE-E098-4D4A-66CA-BB4CC22BD079}"/>
          </ac:spMkLst>
        </pc:spChg>
        <pc:spChg chg="add mod">
          <ac:chgData name="동규 김" userId="04887cd42db77448" providerId="LiveId" clId="{66C999E8-F3E0-4185-B22A-FEF8C43ED83A}" dt="2024-04-22T01:47:14.618" v="396"/>
          <ac:spMkLst>
            <pc:docMk/>
            <pc:sldMk cId="1588902935" sldId="371"/>
            <ac:spMk id="12" creationId="{096DAF2E-7237-5EAF-4744-204226EB1213}"/>
          </ac:spMkLst>
        </pc:spChg>
        <pc:spChg chg="add mod">
          <ac:chgData name="동규 김" userId="04887cd42db77448" providerId="LiveId" clId="{66C999E8-F3E0-4185-B22A-FEF8C43ED83A}" dt="2024-04-22T01:47:21.545" v="400"/>
          <ac:spMkLst>
            <pc:docMk/>
            <pc:sldMk cId="1588902935" sldId="371"/>
            <ac:spMk id="13" creationId="{D422EE54-2941-BE2D-FC32-A9F3F97B3BE3}"/>
          </ac:spMkLst>
        </pc:spChg>
        <pc:spChg chg="add mod ord topLvl">
          <ac:chgData name="동규 김" userId="04887cd42db77448" providerId="LiveId" clId="{66C999E8-F3E0-4185-B22A-FEF8C43ED83A}" dt="2024-04-29T09:10:46.701" v="2416" actId="164"/>
          <ac:spMkLst>
            <pc:docMk/>
            <pc:sldMk cId="1588902935" sldId="371"/>
            <ac:spMk id="16" creationId="{14BA8189-C084-22B7-9E0B-E39F16F14738}"/>
          </ac:spMkLst>
        </pc:spChg>
        <pc:spChg chg="del">
          <ac:chgData name="동규 김" userId="04887cd42db77448" providerId="LiveId" clId="{66C999E8-F3E0-4185-B22A-FEF8C43ED83A}" dt="2024-05-17T07:23:45.188" v="3041" actId="478"/>
          <ac:spMkLst>
            <pc:docMk/>
            <pc:sldMk cId="1588902935" sldId="371"/>
            <ac:spMk id="24" creationId="{111437CA-86D6-4D4E-86DD-1C2C825D0B75}"/>
          </ac:spMkLst>
        </pc:spChg>
        <pc:spChg chg="del">
          <ac:chgData name="동규 김" userId="04887cd42db77448" providerId="LiveId" clId="{66C999E8-F3E0-4185-B22A-FEF8C43ED83A}" dt="2024-05-17T07:22:51.635" v="3006" actId="478"/>
          <ac:spMkLst>
            <pc:docMk/>
            <pc:sldMk cId="1588902935" sldId="371"/>
            <ac:spMk id="25" creationId="{449C6DA1-DCC6-4B58-99B8-6DE24F65B72A}"/>
          </ac:spMkLst>
        </pc:spChg>
        <pc:spChg chg="add del mod">
          <ac:chgData name="동규 김" userId="04887cd42db77448" providerId="LiveId" clId="{66C999E8-F3E0-4185-B22A-FEF8C43ED83A}" dt="2024-04-29T09:03:51.386" v="2371" actId="478"/>
          <ac:spMkLst>
            <pc:docMk/>
            <pc:sldMk cId="1588902935" sldId="371"/>
            <ac:spMk id="26" creationId="{800E1B57-BDC4-5985-755F-50A48FBF4C80}"/>
          </ac:spMkLst>
        </pc:spChg>
        <pc:spChg chg="add del mod">
          <ac:chgData name="동규 김" userId="04887cd42db77448" providerId="LiveId" clId="{66C999E8-F3E0-4185-B22A-FEF8C43ED83A}" dt="2024-04-29T09:03:49.410" v="2370" actId="478"/>
          <ac:spMkLst>
            <pc:docMk/>
            <pc:sldMk cId="1588902935" sldId="371"/>
            <ac:spMk id="27" creationId="{50F45861-9F87-97ED-4936-CC4D62612D5F}"/>
          </ac:spMkLst>
        </pc:spChg>
        <pc:spChg chg="add mod">
          <ac:chgData name="동규 김" userId="04887cd42db77448" providerId="LiveId" clId="{66C999E8-F3E0-4185-B22A-FEF8C43ED83A}" dt="2024-04-22T01:49:41.735" v="468" actId="571"/>
          <ac:spMkLst>
            <pc:docMk/>
            <pc:sldMk cId="1588902935" sldId="371"/>
            <ac:spMk id="29" creationId="{3308619A-F52D-0BE0-91B4-ECC0C9C09DF3}"/>
          </ac:spMkLst>
        </pc:spChg>
        <pc:spChg chg="add del mod">
          <ac:chgData name="동규 김" userId="04887cd42db77448" providerId="LiveId" clId="{66C999E8-F3E0-4185-B22A-FEF8C43ED83A}" dt="2024-04-29T09:03:49.410" v="2370" actId="478"/>
          <ac:spMkLst>
            <pc:docMk/>
            <pc:sldMk cId="1588902935" sldId="371"/>
            <ac:spMk id="30" creationId="{C866343F-A2CC-6AE5-A9C4-97C25E1DA13F}"/>
          </ac:spMkLst>
        </pc:spChg>
        <pc:spChg chg="add del mod">
          <ac:chgData name="동규 김" userId="04887cd42db77448" providerId="LiveId" clId="{66C999E8-F3E0-4185-B22A-FEF8C43ED83A}" dt="2024-04-29T09:03:49.410" v="2370" actId="478"/>
          <ac:spMkLst>
            <pc:docMk/>
            <pc:sldMk cId="1588902935" sldId="371"/>
            <ac:spMk id="31" creationId="{14A52096-D628-B30E-593B-1E967DA97EF3}"/>
          </ac:spMkLst>
        </pc:spChg>
        <pc:spChg chg="add mod ord">
          <ac:chgData name="동규 김" userId="04887cd42db77448" providerId="LiveId" clId="{66C999E8-F3E0-4185-B22A-FEF8C43ED83A}" dt="2024-04-29T09:10:46.701" v="2416" actId="164"/>
          <ac:spMkLst>
            <pc:docMk/>
            <pc:sldMk cId="1588902935" sldId="371"/>
            <ac:spMk id="32" creationId="{C579453B-FAD4-3C76-C563-0B24418EDE46}"/>
          </ac:spMkLst>
        </pc:spChg>
        <pc:spChg chg="add del mod">
          <ac:chgData name="동규 김" userId="04887cd42db77448" providerId="LiveId" clId="{66C999E8-F3E0-4185-B22A-FEF8C43ED83A}" dt="2024-04-29T09:03:49.410" v="2370" actId="478"/>
          <ac:spMkLst>
            <pc:docMk/>
            <pc:sldMk cId="1588902935" sldId="371"/>
            <ac:spMk id="33" creationId="{29DA59EE-ADC8-0368-3778-6DAB0D4A2112}"/>
          </ac:spMkLst>
        </pc:spChg>
        <pc:spChg chg="add del mod">
          <ac:chgData name="동규 김" userId="04887cd42db77448" providerId="LiveId" clId="{66C999E8-F3E0-4185-B22A-FEF8C43ED83A}" dt="2024-04-29T09:03:49.410" v="2370" actId="478"/>
          <ac:spMkLst>
            <pc:docMk/>
            <pc:sldMk cId="1588902935" sldId="371"/>
            <ac:spMk id="34" creationId="{CFED2A8E-4BB6-4FA9-A3B5-44BC39CC482A}"/>
          </ac:spMkLst>
        </pc:spChg>
        <pc:grpChg chg="add del mod">
          <ac:chgData name="동규 김" userId="04887cd42db77448" providerId="LiveId" clId="{66C999E8-F3E0-4185-B22A-FEF8C43ED83A}" dt="2024-04-22T01:47:41.737" v="417" actId="21"/>
          <ac:grpSpMkLst>
            <pc:docMk/>
            <pc:sldMk cId="1588902935" sldId="371"/>
            <ac:grpSpMk id="4" creationId="{6E8194C8-0226-981B-4FBA-18B19A73DF1B}"/>
          </ac:grpSpMkLst>
        </pc:grpChg>
        <pc:grpChg chg="add del mod">
          <ac:chgData name="동규 김" userId="04887cd42db77448" providerId="LiveId" clId="{66C999E8-F3E0-4185-B22A-FEF8C43ED83A}" dt="2024-04-29T09:10:41.825" v="2415" actId="165"/>
          <ac:grpSpMkLst>
            <pc:docMk/>
            <pc:sldMk cId="1588902935" sldId="371"/>
            <ac:grpSpMk id="9" creationId="{9BB3FDF1-97D9-4A1B-5044-4226C8DADA3F}"/>
          </ac:grpSpMkLst>
        </pc:grpChg>
        <pc:grpChg chg="add mod">
          <ac:chgData name="동규 김" userId="04887cd42db77448" providerId="LiveId" clId="{66C999E8-F3E0-4185-B22A-FEF8C43ED83A}" dt="2024-04-29T09:10:46.701" v="2416" actId="164"/>
          <ac:grpSpMkLst>
            <pc:docMk/>
            <pc:sldMk cId="1588902935" sldId="371"/>
            <ac:grpSpMk id="11" creationId="{AA019138-CF87-C640-111A-BD16B0D71D0A}"/>
          </ac:grpSpMkLst>
        </pc:grpChg>
        <pc:grpChg chg="add del mod ord">
          <ac:chgData name="동규 김" userId="04887cd42db77448" providerId="LiveId" clId="{66C999E8-F3E0-4185-B22A-FEF8C43ED83A}" dt="2024-04-22T01:49:22.021" v="462" actId="165"/>
          <ac:grpSpMkLst>
            <pc:docMk/>
            <pc:sldMk cId="1588902935" sldId="371"/>
            <ac:grpSpMk id="17" creationId="{4E92FC91-EA63-D6D1-FA9F-87C1A03286B7}"/>
          </ac:grpSpMkLst>
        </pc:grpChg>
        <pc:grpChg chg="add del mod ord">
          <ac:chgData name="동규 김" userId="04887cd42db77448" providerId="LiveId" clId="{66C999E8-F3E0-4185-B22A-FEF8C43ED83A}" dt="2024-04-22T01:49:24.820" v="463" actId="165"/>
          <ac:grpSpMkLst>
            <pc:docMk/>
            <pc:sldMk cId="1588902935" sldId="371"/>
            <ac:grpSpMk id="20" creationId="{C315F48E-3E7A-AF51-1727-77E1B757AC55}"/>
          </ac:grpSpMkLst>
        </pc:grpChg>
        <pc:picChg chg="add del">
          <ac:chgData name="동규 김" userId="04887cd42db77448" providerId="LiveId" clId="{66C999E8-F3E0-4185-B22A-FEF8C43ED83A}" dt="2024-04-22T01:47:44.557" v="420" actId="478"/>
          <ac:picMkLst>
            <pc:docMk/>
            <pc:sldMk cId="1588902935" sldId="371"/>
            <ac:picMk id="3" creationId="{7547EB4A-3F3D-736F-A202-1530E02F016A}"/>
          </ac:picMkLst>
        </pc:picChg>
        <pc:picChg chg="add del mod">
          <ac:chgData name="동규 김" userId="04887cd42db77448" providerId="LiveId" clId="{66C999E8-F3E0-4185-B22A-FEF8C43ED83A}" dt="2024-04-29T09:08:41.546" v="2383" actId="478"/>
          <ac:picMkLst>
            <pc:docMk/>
            <pc:sldMk cId="1588902935" sldId="371"/>
            <ac:picMk id="4" creationId="{52AC843D-57E1-7ED0-05ED-788308C7727F}"/>
          </ac:picMkLst>
        </pc:picChg>
        <pc:picChg chg="add del mod topLvl">
          <ac:chgData name="동규 김" userId="04887cd42db77448" providerId="LiveId" clId="{66C999E8-F3E0-4185-B22A-FEF8C43ED83A}" dt="2024-04-22T01:47:44.246" v="419" actId="478"/>
          <ac:picMkLst>
            <pc:docMk/>
            <pc:sldMk cId="1588902935" sldId="371"/>
            <ac:picMk id="5" creationId="{638352AB-490C-3A92-FCDB-58C79676974A}"/>
          </ac:picMkLst>
        </pc:picChg>
        <pc:picChg chg="add mod topLvl">
          <ac:chgData name="동규 김" userId="04887cd42db77448" providerId="LiveId" clId="{66C999E8-F3E0-4185-B22A-FEF8C43ED83A}" dt="2024-04-29T09:10:46.701" v="2416" actId="164"/>
          <ac:picMkLst>
            <pc:docMk/>
            <pc:sldMk cId="1588902935" sldId="371"/>
            <ac:picMk id="6" creationId="{80F4A5EC-1912-2B28-0B5C-753CE3C0566F}"/>
          </ac:picMkLst>
        </pc:picChg>
        <pc:picChg chg="add del mod">
          <ac:chgData name="동규 김" userId="04887cd42db77448" providerId="LiveId" clId="{66C999E8-F3E0-4185-B22A-FEF8C43ED83A}" dt="2024-04-22T01:47:28.095" v="404" actId="22"/>
          <ac:picMkLst>
            <pc:docMk/>
            <pc:sldMk cId="1588902935" sldId="371"/>
            <ac:picMk id="15" creationId="{D1300566-46E6-6137-F378-601FCF4CA2CC}"/>
          </ac:picMkLst>
        </pc:picChg>
        <pc:picChg chg="del mod topLvl">
          <ac:chgData name="동규 김" userId="04887cd42db77448" providerId="LiveId" clId="{66C999E8-F3E0-4185-B22A-FEF8C43ED83A}" dt="2024-04-29T09:08:27.098" v="2380" actId="478"/>
          <ac:picMkLst>
            <pc:docMk/>
            <pc:sldMk cId="1588902935" sldId="371"/>
            <ac:picMk id="18" creationId="{632F5C12-BA1E-F873-115D-3AA435BE798C}"/>
          </ac:picMkLst>
        </pc:picChg>
        <pc:picChg chg="del mod topLvl">
          <ac:chgData name="동규 김" userId="04887cd42db77448" providerId="LiveId" clId="{66C999E8-F3E0-4185-B22A-FEF8C43ED83A}" dt="2024-04-29T09:08:27.098" v="2380" actId="478"/>
          <ac:picMkLst>
            <pc:docMk/>
            <pc:sldMk cId="1588902935" sldId="371"/>
            <ac:picMk id="19" creationId="{0CBBA6AF-0041-FE7E-8AD1-9A4D197F88AB}"/>
          </ac:picMkLst>
        </pc:picChg>
        <pc:picChg chg="del mod topLvl">
          <ac:chgData name="동규 김" userId="04887cd42db77448" providerId="LiveId" clId="{66C999E8-F3E0-4185-B22A-FEF8C43ED83A}" dt="2024-04-29T09:03:49.410" v="2370" actId="478"/>
          <ac:picMkLst>
            <pc:docMk/>
            <pc:sldMk cId="1588902935" sldId="371"/>
            <ac:picMk id="21" creationId="{EB046DA2-4085-DF97-9D16-4D73ADC77D74}"/>
          </ac:picMkLst>
        </pc:picChg>
        <pc:picChg chg="del mod topLvl">
          <ac:chgData name="동규 김" userId="04887cd42db77448" providerId="LiveId" clId="{66C999E8-F3E0-4185-B22A-FEF8C43ED83A}" dt="2024-04-29T09:03:49.410" v="2370" actId="478"/>
          <ac:picMkLst>
            <pc:docMk/>
            <pc:sldMk cId="1588902935" sldId="371"/>
            <ac:picMk id="23" creationId="{F6C4711E-DF9D-FC25-13A0-7ACA4050B9C7}"/>
          </ac:picMkLst>
        </pc:picChg>
      </pc:sldChg>
      <pc:sldChg chg="addSp delSp modSp mod">
        <pc:chgData name="동규 김" userId="04887cd42db77448" providerId="LiveId" clId="{66C999E8-F3E0-4185-B22A-FEF8C43ED83A}" dt="2024-05-17T07:23:46.389" v="3042" actId="478"/>
        <pc:sldMkLst>
          <pc:docMk/>
          <pc:sldMk cId="3737916798" sldId="374"/>
        </pc:sldMkLst>
        <pc:spChg chg="mod">
          <ac:chgData name="동규 김" userId="04887cd42db77448" providerId="LiveId" clId="{66C999E8-F3E0-4185-B22A-FEF8C43ED83A}" dt="2024-04-29T09:03:07.128" v="2369" actId="20577"/>
          <ac:spMkLst>
            <pc:docMk/>
            <pc:sldMk cId="3737916798" sldId="374"/>
            <ac:spMk id="22" creationId="{ADE96816-008E-4F04-A82B-9122E455E80A}"/>
          </ac:spMkLst>
        </pc:spChg>
        <pc:spChg chg="del">
          <ac:chgData name="동규 김" userId="04887cd42db77448" providerId="LiveId" clId="{66C999E8-F3E0-4185-B22A-FEF8C43ED83A}" dt="2024-05-17T07:23:46.389" v="3042" actId="478"/>
          <ac:spMkLst>
            <pc:docMk/>
            <pc:sldMk cId="3737916798" sldId="374"/>
            <ac:spMk id="24" creationId="{111437CA-86D6-4D4E-86DD-1C2C825D0B75}"/>
          </ac:spMkLst>
        </pc:spChg>
        <pc:spChg chg="del">
          <ac:chgData name="동규 김" userId="04887cd42db77448" providerId="LiveId" clId="{66C999E8-F3E0-4185-B22A-FEF8C43ED83A}" dt="2024-05-17T07:22:52.587" v="3007" actId="478"/>
          <ac:spMkLst>
            <pc:docMk/>
            <pc:sldMk cId="3737916798" sldId="374"/>
            <ac:spMk id="25" creationId="{449C6DA1-DCC6-4B58-99B8-6DE24F65B72A}"/>
          </ac:spMkLst>
        </pc:spChg>
        <pc:picChg chg="add del">
          <ac:chgData name="동규 김" userId="04887cd42db77448" providerId="LiveId" clId="{66C999E8-F3E0-4185-B22A-FEF8C43ED83A}" dt="2024-04-29T09:02:32.059" v="2355" actId="22"/>
          <ac:picMkLst>
            <pc:docMk/>
            <pc:sldMk cId="3737916798" sldId="374"/>
            <ac:picMk id="4" creationId="{3B291B0D-D6FF-ED80-74B0-1C095182ECF8}"/>
          </ac:picMkLst>
        </pc:picChg>
      </pc:sldChg>
      <pc:sldChg chg="delSp modSp mod">
        <pc:chgData name="동규 김" userId="04887cd42db77448" providerId="LiveId" clId="{66C999E8-F3E0-4185-B22A-FEF8C43ED83A}" dt="2024-05-17T07:39:12.710" v="3245"/>
        <pc:sldMkLst>
          <pc:docMk/>
          <pc:sldMk cId="1403397834" sldId="377"/>
        </pc:sldMkLst>
        <pc:spChg chg="mod">
          <ac:chgData name="동규 김" userId="04887cd42db77448" providerId="LiveId" clId="{66C999E8-F3E0-4185-B22A-FEF8C43ED83A}" dt="2024-05-17T07:39:12.710" v="3245"/>
          <ac:spMkLst>
            <pc:docMk/>
            <pc:sldMk cId="1403397834" sldId="377"/>
            <ac:spMk id="22" creationId="{ADE96816-008E-4F04-A82B-9122E455E80A}"/>
          </ac:spMkLst>
        </pc:spChg>
        <pc:spChg chg="del">
          <ac:chgData name="동규 김" userId="04887cd42db77448" providerId="LiveId" clId="{66C999E8-F3E0-4185-B22A-FEF8C43ED83A}" dt="2024-05-17T07:23:53.052" v="3047" actId="478"/>
          <ac:spMkLst>
            <pc:docMk/>
            <pc:sldMk cId="1403397834" sldId="377"/>
            <ac:spMk id="24" creationId="{111437CA-86D6-4D4E-86DD-1C2C825D0B75}"/>
          </ac:spMkLst>
        </pc:spChg>
        <pc:spChg chg="del">
          <ac:chgData name="동규 김" userId="04887cd42db77448" providerId="LiveId" clId="{66C999E8-F3E0-4185-B22A-FEF8C43ED83A}" dt="2024-05-17T07:22:56.476" v="3011" actId="478"/>
          <ac:spMkLst>
            <pc:docMk/>
            <pc:sldMk cId="1403397834" sldId="377"/>
            <ac:spMk id="25" creationId="{449C6DA1-DCC6-4B58-99B8-6DE24F65B72A}"/>
          </ac:spMkLst>
        </pc:spChg>
      </pc:sldChg>
      <pc:sldChg chg="delSp modSp mod">
        <pc:chgData name="동규 김" userId="04887cd42db77448" providerId="LiveId" clId="{66C999E8-F3E0-4185-B22A-FEF8C43ED83A}" dt="2024-05-17T07:42:21.913" v="3425" actId="20577"/>
        <pc:sldMkLst>
          <pc:docMk/>
          <pc:sldMk cId="1689478699" sldId="378"/>
        </pc:sldMkLst>
        <pc:spChg chg="mod">
          <ac:chgData name="동규 김" userId="04887cd42db77448" providerId="LiveId" clId="{66C999E8-F3E0-4185-B22A-FEF8C43ED83A}" dt="2024-05-17T07:42:21.913" v="3425" actId="20577"/>
          <ac:spMkLst>
            <pc:docMk/>
            <pc:sldMk cId="1689478699" sldId="378"/>
            <ac:spMk id="5" creationId="{BF802648-C8E5-AEA5-2A43-7CB0F5494E45}"/>
          </ac:spMkLst>
        </pc:spChg>
        <pc:spChg chg="del mod">
          <ac:chgData name="동규 김" userId="04887cd42db77448" providerId="LiveId" clId="{66C999E8-F3E0-4185-B22A-FEF8C43ED83A}" dt="2024-05-17T07:24:02.604" v="3060" actId="478"/>
          <ac:spMkLst>
            <pc:docMk/>
            <pc:sldMk cId="1689478699" sldId="378"/>
            <ac:spMk id="24" creationId="{111437CA-86D6-4D4E-86DD-1C2C825D0B75}"/>
          </ac:spMkLst>
        </pc:spChg>
        <pc:spChg chg="del">
          <ac:chgData name="동규 김" userId="04887cd42db77448" providerId="LiveId" clId="{66C999E8-F3E0-4185-B22A-FEF8C43ED83A}" dt="2024-05-17T07:23:05.332" v="3018" actId="478"/>
          <ac:spMkLst>
            <pc:docMk/>
            <pc:sldMk cId="1689478699" sldId="378"/>
            <ac:spMk id="25" creationId="{449C6DA1-DCC6-4B58-99B8-6DE24F65B72A}"/>
          </ac:spMkLst>
        </pc:spChg>
      </pc:sldChg>
      <pc:sldChg chg="delSp modSp mod">
        <pc:chgData name="동규 김" userId="04887cd42db77448" providerId="LiveId" clId="{66C999E8-F3E0-4185-B22A-FEF8C43ED83A}" dt="2024-05-17T07:47:24.916" v="3776" actId="20577"/>
        <pc:sldMkLst>
          <pc:docMk/>
          <pc:sldMk cId="982148009" sldId="379"/>
        </pc:sldMkLst>
        <pc:spChg chg="mod">
          <ac:chgData name="동규 김" userId="04887cd42db77448" providerId="LiveId" clId="{66C999E8-F3E0-4185-B22A-FEF8C43ED83A}" dt="2024-05-17T07:47:24.916" v="3776" actId="20577"/>
          <ac:spMkLst>
            <pc:docMk/>
            <pc:sldMk cId="982148009" sldId="379"/>
            <ac:spMk id="22" creationId="{ADE96816-008E-4F04-A82B-9122E455E80A}"/>
          </ac:spMkLst>
        </pc:spChg>
        <pc:spChg chg="del">
          <ac:chgData name="동규 김" userId="04887cd42db77448" providerId="LiveId" clId="{66C999E8-F3E0-4185-B22A-FEF8C43ED83A}" dt="2024-05-17T07:24:07.101" v="3065" actId="478"/>
          <ac:spMkLst>
            <pc:docMk/>
            <pc:sldMk cId="982148009" sldId="379"/>
            <ac:spMk id="24" creationId="{111437CA-86D6-4D4E-86DD-1C2C825D0B75}"/>
          </ac:spMkLst>
        </pc:spChg>
        <pc:spChg chg="del">
          <ac:chgData name="동규 김" userId="04887cd42db77448" providerId="LiveId" clId="{66C999E8-F3E0-4185-B22A-FEF8C43ED83A}" dt="2024-05-17T07:23:08.948" v="3022" actId="478"/>
          <ac:spMkLst>
            <pc:docMk/>
            <pc:sldMk cId="982148009" sldId="379"/>
            <ac:spMk id="25" creationId="{449C6DA1-DCC6-4B58-99B8-6DE24F65B72A}"/>
          </ac:spMkLst>
        </pc:spChg>
      </pc:sldChg>
      <pc:sldChg chg="addSp delSp modSp mod">
        <pc:chgData name="동규 김" userId="04887cd42db77448" providerId="LiveId" clId="{66C999E8-F3E0-4185-B22A-FEF8C43ED83A}" dt="2024-05-17T07:25:25.620" v="3104"/>
        <pc:sldMkLst>
          <pc:docMk/>
          <pc:sldMk cId="2561126406" sldId="380"/>
        </pc:sldMkLst>
        <pc:spChg chg="mod">
          <ac:chgData name="동규 김" userId="04887cd42db77448" providerId="LiveId" clId="{66C999E8-F3E0-4185-B22A-FEF8C43ED83A}" dt="2024-05-17T07:21:46.206" v="2977" actId="1076"/>
          <ac:spMkLst>
            <pc:docMk/>
            <pc:sldMk cId="2561126406" sldId="380"/>
            <ac:spMk id="9" creationId="{77FD0D21-FBE3-6979-7187-DC3A72E3D02C}"/>
          </ac:spMkLst>
        </pc:spChg>
        <pc:spChg chg="mod">
          <ac:chgData name="동규 김" userId="04887cd42db77448" providerId="LiveId" clId="{66C999E8-F3E0-4185-B22A-FEF8C43ED83A}" dt="2024-05-17T07:25:25.620" v="3104"/>
          <ac:spMkLst>
            <pc:docMk/>
            <pc:sldMk cId="2561126406" sldId="380"/>
            <ac:spMk id="22" creationId="{ADE96816-008E-4F04-A82B-9122E455E80A}"/>
          </ac:spMkLst>
        </pc:spChg>
        <pc:spChg chg="add del">
          <ac:chgData name="동규 김" userId="04887cd42db77448" providerId="LiveId" clId="{66C999E8-F3E0-4185-B22A-FEF8C43ED83A}" dt="2024-05-17T07:22:18.498" v="2988" actId="478"/>
          <ac:spMkLst>
            <pc:docMk/>
            <pc:sldMk cId="2561126406" sldId="380"/>
            <ac:spMk id="24" creationId="{111437CA-86D6-4D4E-86DD-1C2C825D0B75}"/>
          </ac:spMkLst>
        </pc:spChg>
        <pc:spChg chg="del">
          <ac:chgData name="동규 김" userId="04887cd42db77448" providerId="LiveId" clId="{66C999E8-F3E0-4185-B22A-FEF8C43ED83A}" dt="2024-05-17T07:22:19.810" v="2989" actId="478"/>
          <ac:spMkLst>
            <pc:docMk/>
            <pc:sldMk cId="2561126406" sldId="380"/>
            <ac:spMk id="25" creationId="{449C6DA1-DCC6-4B58-99B8-6DE24F65B72A}"/>
          </ac:spMkLst>
        </pc:spChg>
      </pc:sldChg>
      <pc:sldChg chg="delSp">
        <pc:chgData name="동규 김" userId="04887cd42db77448" providerId="LiveId" clId="{66C999E8-F3E0-4185-B22A-FEF8C43ED83A}" dt="2024-05-17T07:24:18.437" v="3076" actId="478"/>
        <pc:sldMkLst>
          <pc:docMk/>
          <pc:sldMk cId="1566607944" sldId="385"/>
        </pc:sldMkLst>
        <pc:spChg chg="del">
          <ac:chgData name="동규 김" userId="04887cd42db77448" providerId="LiveId" clId="{66C999E8-F3E0-4185-B22A-FEF8C43ED83A}" dt="2024-05-17T07:24:18.437" v="3076" actId="478"/>
          <ac:spMkLst>
            <pc:docMk/>
            <pc:sldMk cId="1566607944" sldId="385"/>
            <ac:spMk id="24" creationId="{111437CA-86D6-4D4E-86DD-1C2C825D0B75}"/>
          </ac:spMkLst>
        </pc:spChg>
        <pc:spChg chg="del">
          <ac:chgData name="동규 김" userId="04887cd42db77448" providerId="LiveId" clId="{66C999E8-F3E0-4185-B22A-FEF8C43ED83A}" dt="2024-05-17T07:23:13.419" v="3027" actId="478"/>
          <ac:spMkLst>
            <pc:docMk/>
            <pc:sldMk cId="1566607944" sldId="385"/>
            <ac:spMk id="25" creationId="{449C6DA1-DCC6-4B58-99B8-6DE24F65B72A}"/>
          </ac:spMkLst>
        </pc:spChg>
      </pc:sldChg>
      <pc:sldChg chg="delSp">
        <pc:chgData name="동규 김" userId="04887cd42db77448" providerId="LiveId" clId="{66C999E8-F3E0-4185-B22A-FEF8C43ED83A}" dt="2024-05-17T07:24:17.517" v="3075" actId="478"/>
        <pc:sldMkLst>
          <pc:docMk/>
          <pc:sldMk cId="2213824529" sldId="386"/>
        </pc:sldMkLst>
        <pc:spChg chg="del">
          <ac:chgData name="동규 김" userId="04887cd42db77448" providerId="LiveId" clId="{66C999E8-F3E0-4185-B22A-FEF8C43ED83A}" dt="2024-05-17T07:24:17.517" v="3075" actId="478"/>
          <ac:spMkLst>
            <pc:docMk/>
            <pc:sldMk cId="2213824529" sldId="386"/>
            <ac:spMk id="24" creationId="{111437CA-86D6-4D4E-86DD-1C2C825D0B75}"/>
          </ac:spMkLst>
        </pc:spChg>
        <pc:spChg chg="del">
          <ac:chgData name="동규 김" userId="04887cd42db77448" providerId="LiveId" clId="{66C999E8-F3E0-4185-B22A-FEF8C43ED83A}" dt="2024-05-17T07:23:14.115" v="3028" actId="478"/>
          <ac:spMkLst>
            <pc:docMk/>
            <pc:sldMk cId="2213824529" sldId="386"/>
            <ac:spMk id="25" creationId="{449C6DA1-DCC6-4B58-99B8-6DE24F65B72A}"/>
          </ac:spMkLst>
        </pc:spChg>
      </pc:sldChg>
      <pc:sldChg chg="delSp modSp">
        <pc:chgData name="동규 김" userId="04887cd42db77448" providerId="LiveId" clId="{66C999E8-F3E0-4185-B22A-FEF8C43ED83A}" dt="2024-05-17T07:24:16.477" v="3074" actId="478"/>
        <pc:sldMkLst>
          <pc:docMk/>
          <pc:sldMk cId="2432189862" sldId="387"/>
        </pc:sldMkLst>
        <pc:spChg chg="del mod">
          <ac:chgData name="동규 김" userId="04887cd42db77448" providerId="LiveId" clId="{66C999E8-F3E0-4185-B22A-FEF8C43ED83A}" dt="2024-05-17T07:24:16.477" v="3074" actId="478"/>
          <ac:spMkLst>
            <pc:docMk/>
            <pc:sldMk cId="2432189862" sldId="387"/>
            <ac:spMk id="24" creationId="{111437CA-86D6-4D4E-86DD-1C2C825D0B75}"/>
          </ac:spMkLst>
        </pc:spChg>
        <pc:spChg chg="del">
          <ac:chgData name="동규 김" userId="04887cd42db77448" providerId="LiveId" clId="{66C999E8-F3E0-4185-B22A-FEF8C43ED83A}" dt="2024-05-17T07:23:15.747" v="3030" actId="478"/>
          <ac:spMkLst>
            <pc:docMk/>
            <pc:sldMk cId="2432189862" sldId="387"/>
            <ac:spMk id="25" creationId="{449C6DA1-DCC6-4B58-99B8-6DE24F65B72A}"/>
          </ac:spMkLst>
        </pc:spChg>
      </pc:sldChg>
      <pc:sldChg chg="addSp delSp modSp mod">
        <pc:chgData name="동규 김" userId="04887cd42db77448" providerId="LiveId" clId="{66C999E8-F3E0-4185-B22A-FEF8C43ED83A}" dt="2024-05-17T07:24:15.572" v="3072" actId="478"/>
        <pc:sldMkLst>
          <pc:docMk/>
          <pc:sldMk cId="4079181188" sldId="388"/>
        </pc:sldMkLst>
        <pc:spChg chg="del mod topLvl">
          <ac:chgData name="동규 김" userId="04887cd42db77448" providerId="LiveId" clId="{66C999E8-F3E0-4185-B22A-FEF8C43ED83A}" dt="2024-04-03T10:02:35.093" v="217" actId="478"/>
          <ac:spMkLst>
            <pc:docMk/>
            <pc:sldMk cId="4079181188" sldId="388"/>
            <ac:spMk id="6" creationId="{16CA2725-FE73-CAF3-C8CA-F525FA31E083}"/>
          </ac:spMkLst>
        </pc:spChg>
        <pc:spChg chg="del mod topLvl">
          <ac:chgData name="동규 김" userId="04887cd42db77448" providerId="LiveId" clId="{66C999E8-F3E0-4185-B22A-FEF8C43ED83A}" dt="2024-04-03T10:02:33.825" v="216" actId="478"/>
          <ac:spMkLst>
            <pc:docMk/>
            <pc:sldMk cId="4079181188" sldId="388"/>
            <ac:spMk id="8" creationId="{61613CE3-C105-DD38-9523-0E3F17A8FB90}"/>
          </ac:spMkLst>
        </pc:spChg>
        <pc:spChg chg="del mod topLvl">
          <ac:chgData name="동규 김" userId="04887cd42db77448" providerId="LiveId" clId="{66C999E8-F3E0-4185-B22A-FEF8C43ED83A}" dt="2024-04-03T10:02:33.825" v="216" actId="478"/>
          <ac:spMkLst>
            <pc:docMk/>
            <pc:sldMk cId="4079181188" sldId="388"/>
            <ac:spMk id="9" creationId="{C0B5B55C-6CC8-4438-67F6-B77E34C2A20B}"/>
          </ac:spMkLst>
        </pc:spChg>
        <pc:spChg chg="del mod">
          <ac:chgData name="동규 김" userId="04887cd42db77448" providerId="LiveId" clId="{66C999E8-F3E0-4185-B22A-FEF8C43ED83A}" dt="2024-04-03T10:02:11.856" v="206" actId="478"/>
          <ac:spMkLst>
            <pc:docMk/>
            <pc:sldMk cId="4079181188" sldId="388"/>
            <ac:spMk id="11" creationId="{84AF3FD0-0448-15D1-A80D-527BF89D90B3}"/>
          </ac:spMkLst>
        </pc:spChg>
        <pc:spChg chg="mod topLvl">
          <ac:chgData name="동규 김" userId="04887cd42db77448" providerId="LiveId" clId="{66C999E8-F3E0-4185-B22A-FEF8C43ED83A}" dt="2024-04-03T10:06:13.297" v="323" actId="164"/>
          <ac:spMkLst>
            <pc:docMk/>
            <pc:sldMk cId="4079181188" sldId="388"/>
            <ac:spMk id="14" creationId="{855DD660-D4A3-29F4-F371-73EE206C2AC5}"/>
          </ac:spMkLst>
        </pc:spChg>
        <pc:spChg chg="del mod topLvl">
          <ac:chgData name="동규 김" userId="04887cd42db77448" providerId="LiveId" clId="{66C999E8-F3E0-4185-B22A-FEF8C43ED83A}" dt="2024-04-03T10:02:33.825" v="216" actId="478"/>
          <ac:spMkLst>
            <pc:docMk/>
            <pc:sldMk cId="4079181188" sldId="388"/>
            <ac:spMk id="15" creationId="{1A310AE7-02AC-676D-ED2E-7DCF9E9B8C0D}"/>
          </ac:spMkLst>
        </pc:spChg>
        <pc:spChg chg="mod">
          <ac:chgData name="동규 김" userId="04887cd42db77448" providerId="LiveId" clId="{66C999E8-F3E0-4185-B22A-FEF8C43ED83A}" dt="2024-04-03T10:04:28.369" v="281" actId="1076"/>
          <ac:spMkLst>
            <pc:docMk/>
            <pc:sldMk cId="4079181188" sldId="388"/>
            <ac:spMk id="22" creationId="{ADE96816-008E-4F04-A82B-9122E455E80A}"/>
          </ac:spMkLst>
        </pc:spChg>
        <pc:spChg chg="del">
          <ac:chgData name="동규 김" userId="04887cd42db77448" providerId="LiveId" clId="{66C999E8-F3E0-4185-B22A-FEF8C43ED83A}" dt="2024-05-17T07:24:15.572" v="3072" actId="478"/>
          <ac:spMkLst>
            <pc:docMk/>
            <pc:sldMk cId="4079181188" sldId="388"/>
            <ac:spMk id="24" creationId="{111437CA-86D6-4D4E-86DD-1C2C825D0B75}"/>
          </ac:spMkLst>
        </pc:spChg>
        <pc:spChg chg="del">
          <ac:chgData name="동규 김" userId="04887cd42db77448" providerId="LiveId" clId="{66C999E8-F3E0-4185-B22A-FEF8C43ED83A}" dt="2024-05-17T07:23:15.011" v="3029" actId="478"/>
          <ac:spMkLst>
            <pc:docMk/>
            <pc:sldMk cId="4079181188" sldId="388"/>
            <ac:spMk id="25" creationId="{449C6DA1-DCC6-4B58-99B8-6DE24F65B72A}"/>
          </ac:spMkLst>
        </pc:spChg>
        <pc:spChg chg="mod topLvl">
          <ac:chgData name="동규 김" userId="04887cd42db77448" providerId="LiveId" clId="{66C999E8-F3E0-4185-B22A-FEF8C43ED83A}" dt="2024-04-03T10:06:13.297" v="323" actId="164"/>
          <ac:spMkLst>
            <pc:docMk/>
            <pc:sldMk cId="4079181188" sldId="388"/>
            <ac:spMk id="43" creationId="{3A2FD9A3-15B0-3B9D-1B6C-7EAEDEFD6522}"/>
          </ac:spMkLst>
        </pc:spChg>
        <pc:spChg chg="del mod topLvl">
          <ac:chgData name="동규 김" userId="04887cd42db77448" providerId="LiveId" clId="{66C999E8-F3E0-4185-B22A-FEF8C43ED83A}" dt="2024-04-03T10:02:46.766" v="219" actId="478"/>
          <ac:spMkLst>
            <pc:docMk/>
            <pc:sldMk cId="4079181188" sldId="388"/>
            <ac:spMk id="44" creationId="{6ACFBC34-9307-7139-2A57-AEA5C472EB17}"/>
          </ac:spMkLst>
        </pc:spChg>
        <pc:spChg chg="del mod topLvl">
          <ac:chgData name="동규 김" userId="04887cd42db77448" providerId="LiveId" clId="{66C999E8-F3E0-4185-B22A-FEF8C43ED83A}" dt="2024-04-03T10:02:46.766" v="219" actId="478"/>
          <ac:spMkLst>
            <pc:docMk/>
            <pc:sldMk cId="4079181188" sldId="388"/>
            <ac:spMk id="45" creationId="{C836E252-2954-999E-8485-98B12F280B77}"/>
          </ac:spMkLst>
        </pc:spChg>
        <pc:spChg chg="add mod">
          <ac:chgData name="동규 김" userId="04887cd42db77448" providerId="LiveId" clId="{66C999E8-F3E0-4185-B22A-FEF8C43ED83A}" dt="2024-04-03T10:03:25.422" v="265" actId="571"/>
          <ac:spMkLst>
            <pc:docMk/>
            <pc:sldMk cId="4079181188" sldId="388"/>
            <ac:spMk id="46" creationId="{2799E1B1-4C09-3A68-D7B3-0DA44613FE39}"/>
          </ac:spMkLst>
        </pc:spChg>
        <pc:spChg chg="add mod">
          <ac:chgData name="동규 김" userId="04887cd42db77448" providerId="LiveId" clId="{66C999E8-F3E0-4185-B22A-FEF8C43ED83A}" dt="2024-04-03T10:03:29.347" v="268" actId="571"/>
          <ac:spMkLst>
            <pc:docMk/>
            <pc:sldMk cId="4079181188" sldId="388"/>
            <ac:spMk id="47" creationId="{4A66D3EB-C08F-2EAF-F970-A8560ABA9FC7}"/>
          </ac:spMkLst>
        </pc:spChg>
        <pc:spChg chg="add mod">
          <ac:chgData name="동규 김" userId="04887cd42db77448" providerId="LiveId" clId="{66C999E8-F3E0-4185-B22A-FEF8C43ED83A}" dt="2024-04-03T10:06:13.297" v="323" actId="164"/>
          <ac:spMkLst>
            <pc:docMk/>
            <pc:sldMk cId="4079181188" sldId="388"/>
            <ac:spMk id="48" creationId="{2682B0C6-AF8A-C8B5-F28D-9028EEF597B7}"/>
          </ac:spMkLst>
        </pc:spChg>
        <pc:spChg chg="add mod">
          <ac:chgData name="동규 김" userId="04887cd42db77448" providerId="LiveId" clId="{66C999E8-F3E0-4185-B22A-FEF8C43ED83A}" dt="2024-04-03T10:06:13.297" v="323" actId="164"/>
          <ac:spMkLst>
            <pc:docMk/>
            <pc:sldMk cId="4079181188" sldId="388"/>
            <ac:spMk id="49" creationId="{60D2A754-C0AC-4312-9009-72D80C6B0C20}"/>
          </ac:spMkLst>
        </pc:spChg>
        <pc:spChg chg="add mod">
          <ac:chgData name="동규 김" userId="04887cd42db77448" providerId="LiveId" clId="{66C999E8-F3E0-4185-B22A-FEF8C43ED83A}" dt="2024-04-03T10:06:13.297" v="323" actId="164"/>
          <ac:spMkLst>
            <pc:docMk/>
            <pc:sldMk cId="4079181188" sldId="388"/>
            <ac:spMk id="57" creationId="{C3A90D90-D302-A9B2-9874-23649D73DD3D}"/>
          </ac:spMkLst>
        </pc:spChg>
        <pc:grpChg chg="add del mod">
          <ac:chgData name="동규 김" userId="04887cd42db77448" providerId="LiveId" clId="{66C999E8-F3E0-4185-B22A-FEF8C43ED83A}" dt="2024-04-03T10:02:15.200" v="207" actId="165"/>
          <ac:grpSpMkLst>
            <pc:docMk/>
            <pc:sldMk cId="4079181188" sldId="388"/>
            <ac:grpSpMk id="2" creationId="{939BF6B7-621B-1ADD-1088-1B2EB916E584}"/>
          </ac:grpSpMkLst>
        </pc:grpChg>
        <pc:grpChg chg="del mod topLvl">
          <ac:chgData name="동규 김" userId="04887cd42db77448" providerId="LiveId" clId="{66C999E8-F3E0-4185-B22A-FEF8C43ED83A}" dt="2024-04-03T10:02:21.512" v="210" actId="165"/>
          <ac:grpSpMkLst>
            <pc:docMk/>
            <pc:sldMk cId="4079181188" sldId="388"/>
            <ac:grpSpMk id="5" creationId="{10F5BC5E-F9CD-09BA-CBBB-BD763A105EA5}"/>
          </ac:grpSpMkLst>
        </pc:grpChg>
        <pc:grpChg chg="del mod topLvl">
          <ac:chgData name="동규 김" userId="04887cd42db77448" providerId="LiveId" clId="{66C999E8-F3E0-4185-B22A-FEF8C43ED83A}" dt="2024-04-03T10:02:27.792" v="213" actId="165"/>
          <ac:grpSpMkLst>
            <pc:docMk/>
            <pc:sldMk cId="4079181188" sldId="388"/>
            <ac:grpSpMk id="10" creationId="{4BB1CC73-794A-B50F-5211-C632963DD000}"/>
          </ac:grpSpMkLst>
        </pc:grpChg>
        <pc:grpChg chg="del mod topLvl">
          <ac:chgData name="동규 김" userId="04887cd42db77448" providerId="LiveId" clId="{66C999E8-F3E0-4185-B22A-FEF8C43ED83A}" dt="2024-04-03T10:02:44.958" v="218" actId="165"/>
          <ac:grpSpMkLst>
            <pc:docMk/>
            <pc:sldMk cId="4079181188" sldId="388"/>
            <ac:grpSpMk id="16" creationId="{D960A6C7-FE48-62FF-5414-AD8106FCFE14}"/>
          </ac:grpSpMkLst>
        </pc:grpChg>
        <pc:grpChg chg="mod ord topLvl">
          <ac:chgData name="동규 김" userId="04887cd42db77448" providerId="LiveId" clId="{66C999E8-F3E0-4185-B22A-FEF8C43ED83A}" dt="2024-04-03T10:06:13.297" v="323" actId="164"/>
          <ac:grpSpMkLst>
            <pc:docMk/>
            <pc:sldMk cId="4079181188" sldId="388"/>
            <ac:grpSpMk id="17" creationId="{601F1C74-93E5-2837-0485-E16B954AF80A}"/>
          </ac:grpSpMkLst>
        </pc:grpChg>
        <pc:grpChg chg="del mod topLvl">
          <ac:chgData name="동규 김" userId="04887cd42db77448" providerId="LiveId" clId="{66C999E8-F3E0-4185-B22A-FEF8C43ED83A}" dt="2024-04-03T10:02:30.677" v="215" actId="478"/>
          <ac:grpSpMkLst>
            <pc:docMk/>
            <pc:sldMk cId="4079181188" sldId="388"/>
            <ac:grpSpMk id="18" creationId="{35CE9AAD-C11C-C36D-FCBB-5C37E0384978}"/>
          </ac:grpSpMkLst>
        </pc:grpChg>
        <pc:grpChg chg="add mod">
          <ac:chgData name="동규 김" userId="04887cd42db77448" providerId="LiveId" clId="{66C999E8-F3E0-4185-B22A-FEF8C43ED83A}" dt="2024-04-03T10:06:16.633" v="324" actId="1076"/>
          <ac:grpSpMkLst>
            <pc:docMk/>
            <pc:sldMk cId="4079181188" sldId="388"/>
            <ac:grpSpMk id="61" creationId="{2AD508E4-C82D-3836-DA4E-08D2F7862089}"/>
          </ac:grpSpMkLst>
        </pc:grpChg>
        <pc:picChg chg="mod">
          <ac:chgData name="동규 김" userId="04887cd42db77448" providerId="LiveId" clId="{66C999E8-F3E0-4185-B22A-FEF8C43ED83A}" dt="2024-04-03T10:04:09.832" v="273" actId="1076"/>
          <ac:picMkLst>
            <pc:docMk/>
            <pc:sldMk cId="4079181188" sldId="388"/>
            <ac:picMk id="3" creationId="{ACCA7933-94F0-BFD2-B2FF-21D46FE4AC7C}"/>
          </ac:picMkLst>
        </pc:picChg>
        <pc:cxnChg chg="mod topLvl">
          <ac:chgData name="동규 김" userId="04887cd42db77448" providerId="LiveId" clId="{66C999E8-F3E0-4185-B22A-FEF8C43ED83A}" dt="2024-04-03T10:06:13.297" v="323" actId="164"/>
          <ac:cxnSpMkLst>
            <pc:docMk/>
            <pc:sldMk cId="4079181188" sldId="388"/>
            <ac:cxnSpMk id="12" creationId="{261E1241-8CEA-8593-5C45-21778F6B8BD9}"/>
          </ac:cxnSpMkLst>
        </pc:cxnChg>
        <pc:cxnChg chg="del mod topLvl">
          <ac:chgData name="동규 김" userId="04887cd42db77448" providerId="LiveId" clId="{66C999E8-F3E0-4185-B22A-FEF8C43ED83A}" dt="2024-04-03T10:02:33.825" v="216" actId="478"/>
          <ac:cxnSpMkLst>
            <pc:docMk/>
            <pc:sldMk cId="4079181188" sldId="388"/>
            <ac:cxnSpMk id="13" creationId="{2045EFE2-6857-8493-7C30-2208685EBF04}"/>
          </ac:cxnSpMkLst>
        </pc:cxnChg>
        <pc:cxnChg chg="mod">
          <ac:chgData name="동규 김" userId="04887cd42db77448" providerId="LiveId" clId="{66C999E8-F3E0-4185-B22A-FEF8C43ED83A}" dt="2024-04-03T10:02:27.792" v="213" actId="165"/>
          <ac:cxnSpMkLst>
            <pc:docMk/>
            <pc:sldMk cId="4079181188" sldId="388"/>
            <ac:cxnSpMk id="19" creationId="{C7E0760F-E992-7B73-1D59-822EB83EB6EA}"/>
          </ac:cxnSpMkLst>
        </pc:cxnChg>
        <pc:cxnChg chg="mod">
          <ac:chgData name="동규 김" userId="04887cd42db77448" providerId="LiveId" clId="{66C999E8-F3E0-4185-B22A-FEF8C43ED83A}" dt="2024-04-03T10:02:27.792" v="213" actId="165"/>
          <ac:cxnSpMkLst>
            <pc:docMk/>
            <pc:sldMk cId="4079181188" sldId="388"/>
            <ac:cxnSpMk id="20" creationId="{E4015155-E3F4-6352-13BF-5C5BD9125D98}"/>
          </ac:cxnSpMkLst>
        </pc:cxnChg>
        <pc:cxnChg chg="mod">
          <ac:chgData name="동규 김" userId="04887cd42db77448" providerId="LiveId" clId="{66C999E8-F3E0-4185-B22A-FEF8C43ED83A}" dt="2024-04-03T10:02:27.792" v="213" actId="165"/>
          <ac:cxnSpMkLst>
            <pc:docMk/>
            <pc:sldMk cId="4079181188" sldId="388"/>
            <ac:cxnSpMk id="21" creationId="{8BC92563-02D9-8883-6E60-C67D160C05E8}"/>
          </ac:cxnSpMkLst>
        </pc:cxnChg>
        <pc:cxnChg chg="mod">
          <ac:chgData name="동규 김" userId="04887cd42db77448" providerId="LiveId" clId="{66C999E8-F3E0-4185-B22A-FEF8C43ED83A}" dt="2024-04-03T10:02:27.792" v="213" actId="165"/>
          <ac:cxnSpMkLst>
            <pc:docMk/>
            <pc:sldMk cId="4079181188" sldId="388"/>
            <ac:cxnSpMk id="23" creationId="{A63BAB7F-3884-5A90-BF4C-37DDA5929140}"/>
          </ac:cxnSpMkLst>
        </pc:cxnChg>
        <pc:cxnChg chg="mod">
          <ac:chgData name="동규 김" userId="04887cd42db77448" providerId="LiveId" clId="{66C999E8-F3E0-4185-B22A-FEF8C43ED83A}" dt="2024-04-03T10:02:27.792" v="213" actId="165"/>
          <ac:cxnSpMkLst>
            <pc:docMk/>
            <pc:sldMk cId="4079181188" sldId="388"/>
            <ac:cxnSpMk id="26" creationId="{EAC74E4E-70D5-6688-0759-CE0734418715}"/>
          </ac:cxnSpMkLst>
        </pc:cxnChg>
        <pc:cxnChg chg="mod">
          <ac:chgData name="동규 김" userId="04887cd42db77448" providerId="LiveId" clId="{66C999E8-F3E0-4185-B22A-FEF8C43ED83A}" dt="2024-04-03T10:02:27.792" v="213" actId="165"/>
          <ac:cxnSpMkLst>
            <pc:docMk/>
            <pc:sldMk cId="4079181188" sldId="388"/>
            <ac:cxnSpMk id="27" creationId="{A6300671-A09F-794D-12DC-3D8F22C9C553}"/>
          </ac:cxnSpMkLst>
        </pc:cxnChg>
        <pc:cxnChg chg="mod">
          <ac:chgData name="동규 김" userId="04887cd42db77448" providerId="LiveId" clId="{66C999E8-F3E0-4185-B22A-FEF8C43ED83A}" dt="2024-04-03T10:02:27.792" v="213" actId="165"/>
          <ac:cxnSpMkLst>
            <pc:docMk/>
            <pc:sldMk cId="4079181188" sldId="388"/>
            <ac:cxnSpMk id="29" creationId="{67502AB0-5191-3E3F-E8A8-B2A526C13F81}"/>
          </ac:cxnSpMkLst>
        </pc:cxnChg>
        <pc:cxnChg chg="mod">
          <ac:chgData name="동규 김" userId="04887cd42db77448" providerId="LiveId" clId="{66C999E8-F3E0-4185-B22A-FEF8C43ED83A}" dt="2024-04-03T10:02:27.792" v="213" actId="165"/>
          <ac:cxnSpMkLst>
            <pc:docMk/>
            <pc:sldMk cId="4079181188" sldId="388"/>
            <ac:cxnSpMk id="30" creationId="{C40A2E57-68CC-9D3F-C443-1FC75CC8762C}"/>
          </ac:cxnSpMkLst>
        </pc:cxnChg>
        <pc:cxnChg chg="mod">
          <ac:chgData name="동규 김" userId="04887cd42db77448" providerId="LiveId" clId="{66C999E8-F3E0-4185-B22A-FEF8C43ED83A}" dt="2024-04-03T10:02:27.792" v="213" actId="165"/>
          <ac:cxnSpMkLst>
            <pc:docMk/>
            <pc:sldMk cId="4079181188" sldId="388"/>
            <ac:cxnSpMk id="31" creationId="{9D00E882-BBBD-DF35-3982-B5D6CE080FA0}"/>
          </ac:cxnSpMkLst>
        </pc:cxnChg>
        <pc:cxnChg chg="mod">
          <ac:chgData name="동규 김" userId="04887cd42db77448" providerId="LiveId" clId="{66C999E8-F3E0-4185-B22A-FEF8C43ED83A}" dt="2024-04-03T10:02:27.792" v="213" actId="165"/>
          <ac:cxnSpMkLst>
            <pc:docMk/>
            <pc:sldMk cId="4079181188" sldId="388"/>
            <ac:cxnSpMk id="32" creationId="{17D03BA4-77ED-9F68-A9A2-5CFC827DC558}"/>
          </ac:cxnSpMkLst>
        </pc:cxnChg>
        <pc:cxnChg chg="mod">
          <ac:chgData name="동규 김" userId="04887cd42db77448" providerId="LiveId" clId="{66C999E8-F3E0-4185-B22A-FEF8C43ED83A}" dt="2024-04-03T10:02:27.792" v="213" actId="165"/>
          <ac:cxnSpMkLst>
            <pc:docMk/>
            <pc:sldMk cId="4079181188" sldId="388"/>
            <ac:cxnSpMk id="33" creationId="{A68C6848-016E-2DA7-78EB-5A53790AA866}"/>
          </ac:cxnSpMkLst>
        </pc:cxnChg>
        <pc:cxnChg chg="mod">
          <ac:chgData name="동규 김" userId="04887cd42db77448" providerId="LiveId" clId="{66C999E8-F3E0-4185-B22A-FEF8C43ED83A}" dt="2024-04-03T10:02:27.792" v="213" actId="165"/>
          <ac:cxnSpMkLst>
            <pc:docMk/>
            <pc:sldMk cId="4079181188" sldId="388"/>
            <ac:cxnSpMk id="34" creationId="{A7E5825D-364F-8C9A-63B6-940A0E5692A5}"/>
          </ac:cxnSpMkLst>
        </pc:cxnChg>
        <pc:cxnChg chg="mod">
          <ac:chgData name="동규 김" userId="04887cd42db77448" providerId="LiveId" clId="{66C999E8-F3E0-4185-B22A-FEF8C43ED83A}" dt="2024-04-03T10:02:27.792" v="213" actId="165"/>
          <ac:cxnSpMkLst>
            <pc:docMk/>
            <pc:sldMk cId="4079181188" sldId="388"/>
            <ac:cxnSpMk id="35" creationId="{53ADA6FE-3A20-9560-190B-69BA3BE25DBC}"/>
          </ac:cxnSpMkLst>
        </pc:cxnChg>
        <pc:cxnChg chg="mod">
          <ac:chgData name="동규 김" userId="04887cd42db77448" providerId="LiveId" clId="{66C999E8-F3E0-4185-B22A-FEF8C43ED83A}" dt="2024-04-03T10:02:27.792" v="213" actId="165"/>
          <ac:cxnSpMkLst>
            <pc:docMk/>
            <pc:sldMk cId="4079181188" sldId="388"/>
            <ac:cxnSpMk id="36" creationId="{ADA50CCD-1EB4-57F5-FE80-55A904BAE9C2}"/>
          </ac:cxnSpMkLst>
        </pc:cxnChg>
        <pc:cxnChg chg="mod">
          <ac:chgData name="동규 김" userId="04887cd42db77448" providerId="LiveId" clId="{66C999E8-F3E0-4185-B22A-FEF8C43ED83A}" dt="2024-04-03T10:02:27.792" v="213" actId="165"/>
          <ac:cxnSpMkLst>
            <pc:docMk/>
            <pc:sldMk cId="4079181188" sldId="388"/>
            <ac:cxnSpMk id="37" creationId="{C25548C1-2E72-895F-5B97-95972E47EE55}"/>
          </ac:cxnSpMkLst>
        </pc:cxnChg>
        <pc:cxnChg chg="mod">
          <ac:chgData name="동규 김" userId="04887cd42db77448" providerId="LiveId" clId="{66C999E8-F3E0-4185-B22A-FEF8C43ED83A}" dt="2024-04-03T10:02:27.792" v="213" actId="165"/>
          <ac:cxnSpMkLst>
            <pc:docMk/>
            <pc:sldMk cId="4079181188" sldId="388"/>
            <ac:cxnSpMk id="38" creationId="{AC8E20F9-C720-1076-2573-2312DB059734}"/>
          </ac:cxnSpMkLst>
        </pc:cxnChg>
        <pc:cxnChg chg="mod">
          <ac:chgData name="동규 김" userId="04887cd42db77448" providerId="LiveId" clId="{66C999E8-F3E0-4185-B22A-FEF8C43ED83A}" dt="2024-04-03T10:02:27.792" v="213" actId="165"/>
          <ac:cxnSpMkLst>
            <pc:docMk/>
            <pc:sldMk cId="4079181188" sldId="388"/>
            <ac:cxnSpMk id="39" creationId="{C313818B-0653-EFAC-7208-1A4CEDAC6BCC}"/>
          </ac:cxnSpMkLst>
        </pc:cxnChg>
        <pc:cxnChg chg="mod">
          <ac:chgData name="동규 김" userId="04887cd42db77448" providerId="LiveId" clId="{66C999E8-F3E0-4185-B22A-FEF8C43ED83A}" dt="2024-04-03T10:02:27.792" v="213" actId="165"/>
          <ac:cxnSpMkLst>
            <pc:docMk/>
            <pc:sldMk cId="4079181188" sldId="388"/>
            <ac:cxnSpMk id="40" creationId="{9BCEFA07-E949-BA8B-D6DB-B402A09796FC}"/>
          </ac:cxnSpMkLst>
        </pc:cxnChg>
        <pc:cxnChg chg="mod">
          <ac:chgData name="동규 김" userId="04887cd42db77448" providerId="LiveId" clId="{66C999E8-F3E0-4185-B22A-FEF8C43ED83A}" dt="2024-04-03T10:02:27.792" v="213" actId="165"/>
          <ac:cxnSpMkLst>
            <pc:docMk/>
            <pc:sldMk cId="4079181188" sldId="388"/>
            <ac:cxnSpMk id="41" creationId="{FBEAF087-B0FE-9D26-9D21-886532CC0CEF}"/>
          </ac:cxnSpMkLst>
        </pc:cxnChg>
        <pc:cxnChg chg="mod">
          <ac:chgData name="동규 김" userId="04887cd42db77448" providerId="LiveId" clId="{66C999E8-F3E0-4185-B22A-FEF8C43ED83A}" dt="2024-04-03T10:02:27.792" v="213" actId="165"/>
          <ac:cxnSpMkLst>
            <pc:docMk/>
            <pc:sldMk cId="4079181188" sldId="388"/>
            <ac:cxnSpMk id="42" creationId="{D26498A1-F01B-55FD-9F6F-D7C6C86E6B52}"/>
          </ac:cxnSpMkLst>
        </pc:cxnChg>
        <pc:cxnChg chg="add del mod">
          <ac:chgData name="동규 김" userId="04887cd42db77448" providerId="LiveId" clId="{66C999E8-F3E0-4185-B22A-FEF8C43ED83A}" dt="2024-04-03T10:05:12.623" v="296" actId="478"/>
          <ac:cxnSpMkLst>
            <pc:docMk/>
            <pc:sldMk cId="4079181188" sldId="388"/>
            <ac:cxnSpMk id="51" creationId="{86BF526D-C9B0-0233-90FF-C8E7CB16F403}"/>
          </ac:cxnSpMkLst>
        </pc:cxnChg>
        <pc:cxnChg chg="add mod">
          <ac:chgData name="동규 김" userId="04887cd42db77448" providerId="LiveId" clId="{66C999E8-F3E0-4185-B22A-FEF8C43ED83A}" dt="2024-04-03T10:06:13.297" v="323" actId="164"/>
          <ac:cxnSpMkLst>
            <pc:docMk/>
            <pc:sldMk cId="4079181188" sldId="388"/>
            <ac:cxnSpMk id="56" creationId="{8974D783-5864-3C10-9DEB-7B4772F58BD9}"/>
          </ac:cxnSpMkLst>
        </pc:cxnChg>
        <pc:cxnChg chg="add mod">
          <ac:chgData name="동규 김" userId="04887cd42db77448" providerId="LiveId" clId="{66C999E8-F3E0-4185-B22A-FEF8C43ED83A}" dt="2024-04-03T10:05:15.945" v="298" actId="571"/>
          <ac:cxnSpMkLst>
            <pc:docMk/>
            <pc:sldMk cId="4079181188" sldId="388"/>
            <ac:cxnSpMk id="59" creationId="{13515800-8299-A612-E219-E14639A6DAF9}"/>
          </ac:cxnSpMkLst>
        </pc:cxnChg>
        <pc:cxnChg chg="add mod">
          <ac:chgData name="동규 김" userId="04887cd42db77448" providerId="LiveId" clId="{66C999E8-F3E0-4185-B22A-FEF8C43ED83A}" dt="2024-04-03T10:06:13.297" v="323" actId="164"/>
          <ac:cxnSpMkLst>
            <pc:docMk/>
            <pc:sldMk cId="4079181188" sldId="388"/>
            <ac:cxnSpMk id="60" creationId="{295CC3E3-C296-45EE-E850-1E88D5CAD7A0}"/>
          </ac:cxnSpMkLst>
        </pc:cxnChg>
      </pc:sldChg>
      <pc:sldChg chg="delSp">
        <pc:chgData name="동규 김" userId="04887cd42db77448" providerId="LiveId" clId="{66C999E8-F3E0-4185-B22A-FEF8C43ED83A}" dt="2024-05-17T07:22:41.459" v="2997" actId="478"/>
        <pc:sldMkLst>
          <pc:docMk/>
          <pc:sldMk cId="1855569902" sldId="398"/>
        </pc:sldMkLst>
        <pc:spChg chg="del">
          <ac:chgData name="동규 김" userId="04887cd42db77448" providerId="LiveId" clId="{66C999E8-F3E0-4185-B22A-FEF8C43ED83A}" dt="2024-05-17T07:22:39.098" v="2996" actId="478"/>
          <ac:spMkLst>
            <pc:docMk/>
            <pc:sldMk cId="1855569902" sldId="398"/>
            <ac:spMk id="24" creationId="{111437CA-86D6-4D4E-86DD-1C2C825D0B75}"/>
          </ac:spMkLst>
        </pc:spChg>
        <pc:spChg chg="del">
          <ac:chgData name="동규 김" userId="04887cd42db77448" providerId="LiveId" clId="{66C999E8-F3E0-4185-B22A-FEF8C43ED83A}" dt="2024-05-17T07:22:41.459" v="2997" actId="478"/>
          <ac:spMkLst>
            <pc:docMk/>
            <pc:sldMk cId="1855569902" sldId="398"/>
            <ac:spMk id="25" creationId="{449C6DA1-DCC6-4B58-99B8-6DE24F65B72A}"/>
          </ac:spMkLst>
        </pc:spChg>
      </pc:sldChg>
      <pc:sldChg chg="delSp modSp">
        <pc:chgData name="동규 김" userId="04887cd42db77448" providerId="LiveId" clId="{66C999E8-F3E0-4185-B22A-FEF8C43ED83A}" dt="2024-05-17T07:23:57.356" v="3053" actId="478"/>
        <pc:sldMkLst>
          <pc:docMk/>
          <pc:sldMk cId="4221801370" sldId="404"/>
        </pc:sldMkLst>
        <pc:spChg chg="del mod">
          <ac:chgData name="동규 김" userId="04887cd42db77448" providerId="LiveId" clId="{66C999E8-F3E0-4185-B22A-FEF8C43ED83A}" dt="2024-05-17T07:23:57.356" v="3053" actId="478"/>
          <ac:spMkLst>
            <pc:docMk/>
            <pc:sldMk cId="4221801370" sldId="404"/>
            <ac:spMk id="24" creationId="{111437CA-86D6-4D4E-86DD-1C2C825D0B75}"/>
          </ac:spMkLst>
        </pc:spChg>
        <pc:spChg chg="del">
          <ac:chgData name="동규 김" userId="04887cd42db77448" providerId="LiveId" clId="{66C999E8-F3E0-4185-B22A-FEF8C43ED83A}" dt="2024-05-17T07:23:00.699" v="3014" actId="478"/>
          <ac:spMkLst>
            <pc:docMk/>
            <pc:sldMk cId="4221801370" sldId="404"/>
            <ac:spMk id="25" creationId="{449C6DA1-DCC6-4B58-99B8-6DE24F65B72A}"/>
          </ac:spMkLst>
        </pc:spChg>
      </pc:sldChg>
      <pc:sldChg chg="delSp modSp">
        <pc:chgData name="동규 김" userId="04887cd42db77448" providerId="LiveId" clId="{66C999E8-F3E0-4185-B22A-FEF8C43ED83A}" dt="2024-05-17T07:23:55.996" v="3051" actId="478"/>
        <pc:sldMkLst>
          <pc:docMk/>
          <pc:sldMk cId="2427877002" sldId="406"/>
        </pc:sldMkLst>
        <pc:spChg chg="del mod">
          <ac:chgData name="동규 김" userId="04887cd42db77448" providerId="LiveId" clId="{66C999E8-F3E0-4185-B22A-FEF8C43ED83A}" dt="2024-05-17T07:23:55.996" v="3051" actId="478"/>
          <ac:spMkLst>
            <pc:docMk/>
            <pc:sldMk cId="2427877002" sldId="406"/>
            <ac:spMk id="24" creationId="{111437CA-86D6-4D4E-86DD-1C2C825D0B75}"/>
          </ac:spMkLst>
        </pc:spChg>
        <pc:spChg chg="del">
          <ac:chgData name="동규 김" userId="04887cd42db77448" providerId="LiveId" clId="{66C999E8-F3E0-4185-B22A-FEF8C43ED83A}" dt="2024-05-17T07:22:58.251" v="3013" actId="478"/>
          <ac:spMkLst>
            <pc:docMk/>
            <pc:sldMk cId="2427877002" sldId="406"/>
            <ac:spMk id="25" creationId="{449C6DA1-DCC6-4B58-99B8-6DE24F65B72A}"/>
          </ac:spMkLst>
        </pc:spChg>
      </pc:sldChg>
      <pc:sldChg chg="delSp">
        <pc:chgData name="동규 김" userId="04887cd42db77448" providerId="LiveId" clId="{66C999E8-F3E0-4185-B22A-FEF8C43ED83A}" dt="2024-05-17T07:23:59.012" v="3054" actId="478"/>
        <pc:sldMkLst>
          <pc:docMk/>
          <pc:sldMk cId="1743100051" sldId="407"/>
        </pc:sldMkLst>
        <pc:spChg chg="del">
          <ac:chgData name="동규 김" userId="04887cd42db77448" providerId="LiveId" clId="{66C999E8-F3E0-4185-B22A-FEF8C43ED83A}" dt="2024-05-17T07:23:59.012" v="3054" actId="478"/>
          <ac:spMkLst>
            <pc:docMk/>
            <pc:sldMk cId="1743100051" sldId="407"/>
            <ac:spMk id="24" creationId="{111437CA-86D6-4D4E-86DD-1C2C825D0B75}"/>
          </ac:spMkLst>
        </pc:spChg>
        <pc:spChg chg="del">
          <ac:chgData name="동규 김" userId="04887cd42db77448" providerId="LiveId" clId="{66C999E8-F3E0-4185-B22A-FEF8C43ED83A}" dt="2024-05-17T07:23:01.483" v="3015" actId="478"/>
          <ac:spMkLst>
            <pc:docMk/>
            <pc:sldMk cId="1743100051" sldId="407"/>
            <ac:spMk id="25" creationId="{449C6DA1-DCC6-4B58-99B8-6DE24F65B72A}"/>
          </ac:spMkLst>
        </pc:spChg>
      </pc:sldChg>
      <pc:sldChg chg="delSp">
        <pc:chgData name="동규 김" userId="04887cd42db77448" providerId="LiveId" clId="{66C999E8-F3E0-4185-B22A-FEF8C43ED83A}" dt="2024-05-17T07:24:11.541" v="3070" actId="478"/>
        <pc:sldMkLst>
          <pc:docMk/>
          <pc:sldMk cId="928245116" sldId="411"/>
        </pc:sldMkLst>
        <pc:spChg chg="del">
          <ac:chgData name="동규 김" userId="04887cd42db77448" providerId="LiveId" clId="{66C999E8-F3E0-4185-B22A-FEF8C43ED83A}" dt="2024-05-17T07:24:11.541" v="3070" actId="478"/>
          <ac:spMkLst>
            <pc:docMk/>
            <pc:sldMk cId="928245116" sldId="411"/>
            <ac:spMk id="24" creationId="{111437CA-86D6-4D4E-86DD-1C2C825D0B75}"/>
          </ac:spMkLst>
        </pc:spChg>
        <pc:spChg chg="del">
          <ac:chgData name="동규 김" userId="04887cd42db77448" providerId="LiveId" clId="{66C999E8-F3E0-4185-B22A-FEF8C43ED83A}" dt="2024-05-17T07:23:12.692" v="3026" actId="478"/>
          <ac:spMkLst>
            <pc:docMk/>
            <pc:sldMk cId="928245116" sldId="411"/>
            <ac:spMk id="25" creationId="{449C6DA1-DCC6-4B58-99B8-6DE24F65B72A}"/>
          </ac:spMkLst>
        </pc:spChg>
      </pc:sldChg>
      <pc:sldChg chg="addSp delSp modSp mod">
        <pc:chgData name="동규 김" userId="04887cd42db77448" providerId="LiveId" clId="{66C999E8-F3E0-4185-B22A-FEF8C43ED83A}" dt="2024-05-17T07:27:08.425" v="3164" actId="20577"/>
        <pc:sldMkLst>
          <pc:docMk/>
          <pc:sldMk cId="3945919882" sldId="413"/>
        </pc:sldMkLst>
        <pc:spChg chg="mod">
          <ac:chgData name="동규 김" userId="04887cd42db77448" providerId="LiveId" clId="{66C999E8-F3E0-4185-B22A-FEF8C43ED83A}" dt="2024-05-17T07:27:08.425" v="3164" actId="20577"/>
          <ac:spMkLst>
            <pc:docMk/>
            <pc:sldMk cId="3945919882" sldId="413"/>
            <ac:spMk id="22" creationId="{ADE96816-008E-4F04-A82B-9122E455E80A}"/>
          </ac:spMkLst>
        </pc:spChg>
        <pc:spChg chg="del">
          <ac:chgData name="동규 김" userId="04887cd42db77448" providerId="LiveId" clId="{66C999E8-F3E0-4185-B22A-FEF8C43ED83A}" dt="2024-05-17T07:22:22.954" v="2990" actId="478"/>
          <ac:spMkLst>
            <pc:docMk/>
            <pc:sldMk cId="3945919882" sldId="413"/>
            <ac:spMk id="24" creationId="{111437CA-86D6-4D4E-86DD-1C2C825D0B75}"/>
          </ac:spMkLst>
        </pc:spChg>
        <pc:spChg chg="del">
          <ac:chgData name="동규 김" userId="04887cd42db77448" providerId="LiveId" clId="{66C999E8-F3E0-4185-B22A-FEF8C43ED83A}" dt="2024-05-17T07:22:25.018" v="2991" actId="478"/>
          <ac:spMkLst>
            <pc:docMk/>
            <pc:sldMk cId="3945919882" sldId="413"/>
            <ac:spMk id="25" creationId="{449C6DA1-DCC6-4B58-99B8-6DE24F65B72A}"/>
          </ac:spMkLst>
        </pc:spChg>
        <pc:picChg chg="mod">
          <ac:chgData name="동규 김" userId="04887cd42db77448" providerId="LiveId" clId="{66C999E8-F3E0-4185-B22A-FEF8C43ED83A}" dt="2024-03-31T13:30:39.096" v="16" actId="1076"/>
          <ac:picMkLst>
            <pc:docMk/>
            <pc:sldMk cId="3945919882" sldId="413"/>
            <ac:picMk id="4" creationId="{BDCABBC2-8370-1B1C-F748-AE89943E23A0}"/>
          </ac:picMkLst>
        </pc:picChg>
        <pc:picChg chg="add mod modCrop">
          <ac:chgData name="동규 김" userId="04887cd42db77448" providerId="LiveId" clId="{66C999E8-F3E0-4185-B22A-FEF8C43ED83A}" dt="2024-03-31T13:30:19.542" v="10" actId="1076"/>
          <ac:picMkLst>
            <pc:docMk/>
            <pc:sldMk cId="3945919882" sldId="413"/>
            <ac:picMk id="5" creationId="{791DB727-217F-9A7E-51F9-16BCA74B1D98}"/>
          </ac:picMkLst>
        </pc:picChg>
        <pc:picChg chg="mod">
          <ac:chgData name="동규 김" userId="04887cd42db77448" providerId="LiveId" clId="{66C999E8-F3E0-4185-B22A-FEF8C43ED83A}" dt="2024-03-31T13:30:04.705" v="5" actId="1076"/>
          <ac:picMkLst>
            <pc:docMk/>
            <pc:sldMk cId="3945919882" sldId="413"/>
            <ac:picMk id="10" creationId="{CC732942-6257-01FC-924F-F09B6D21781C}"/>
          </ac:picMkLst>
        </pc:picChg>
      </pc:sldChg>
      <pc:sldChg chg="delSp modSp">
        <pc:chgData name="동규 김" userId="04887cd42db77448" providerId="LiveId" clId="{66C999E8-F3E0-4185-B22A-FEF8C43ED83A}" dt="2024-05-17T07:24:09.772" v="3068" actId="478"/>
        <pc:sldMkLst>
          <pc:docMk/>
          <pc:sldMk cId="407046753" sldId="414"/>
        </pc:sldMkLst>
        <pc:spChg chg="del mod">
          <ac:chgData name="동규 김" userId="04887cd42db77448" providerId="LiveId" clId="{66C999E8-F3E0-4185-B22A-FEF8C43ED83A}" dt="2024-05-17T07:24:09.772" v="3068" actId="478"/>
          <ac:spMkLst>
            <pc:docMk/>
            <pc:sldMk cId="407046753" sldId="414"/>
            <ac:spMk id="24" creationId="{111437CA-86D6-4D4E-86DD-1C2C825D0B75}"/>
          </ac:spMkLst>
        </pc:spChg>
        <pc:spChg chg="del">
          <ac:chgData name="동규 김" userId="04887cd42db77448" providerId="LiveId" clId="{66C999E8-F3E0-4185-B22A-FEF8C43ED83A}" dt="2024-05-17T07:23:11.083" v="3024" actId="478"/>
          <ac:spMkLst>
            <pc:docMk/>
            <pc:sldMk cId="407046753" sldId="414"/>
            <ac:spMk id="25" creationId="{449C6DA1-DCC6-4B58-99B8-6DE24F65B72A}"/>
          </ac:spMkLst>
        </pc:spChg>
      </pc:sldChg>
      <pc:sldChg chg="delSp">
        <pc:chgData name="동규 김" userId="04887cd42db77448" providerId="LiveId" clId="{66C999E8-F3E0-4185-B22A-FEF8C43ED83A}" dt="2024-05-17T07:22:28.371" v="2993" actId="478"/>
        <pc:sldMkLst>
          <pc:docMk/>
          <pc:sldMk cId="3010652069" sldId="417"/>
        </pc:sldMkLst>
        <pc:spChg chg="del">
          <ac:chgData name="동규 김" userId="04887cd42db77448" providerId="LiveId" clId="{66C999E8-F3E0-4185-B22A-FEF8C43ED83A}" dt="2024-05-17T07:22:26.978" v="2992" actId="478"/>
          <ac:spMkLst>
            <pc:docMk/>
            <pc:sldMk cId="3010652069" sldId="417"/>
            <ac:spMk id="24" creationId="{111437CA-86D6-4D4E-86DD-1C2C825D0B75}"/>
          </ac:spMkLst>
        </pc:spChg>
        <pc:spChg chg="del">
          <ac:chgData name="동규 김" userId="04887cd42db77448" providerId="LiveId" clId="{66C999E8-F3E0-4185-B22A-FEF8C43ED83A}" dt="2024-05-17T07:22:28.371" v="2993" actId="478"/>
          <ac:spMkLst>
            <pc:docMk/>
            <pc:sldMk cId="3010652069" sldId="417"/>
            <ac:spMk id="25" creationId="{449C6DA1-DCC6-4B58-99B8-6DE24F65B72A}"/>
          </ac:spMkLst>
        </pc:spChg>
      </pc:sldChg>
      <pc:sldChg chg="delSp modSp mod">
        <pc:chgData name="동규 김" userId="04887cd42db77448" providerId="LiveId" clId="{66C999E8-F3E0-4185-B22A-FEF8C43ED83A}" dt="2024-05-17T07:23:33.195" v="3035" actId="478"/>
        <pc:sldMkLst>
          <pc:docMk/>
          <pc:sldMk cId="285357675" sldId="418"/>
        </pc:sldMkLst>
        <pc:spChg chg="mod">
          <ac:chgData name="동규 김" userId="04887cd42db77448" providerId="LiveId" clId="{66C999E8-F3E0-4185-B22A-FEF8C43ED83A}" dt="2024-04-29T09:02:02.284" v="2343" actId="1076"/>
          <ac:spMkLst>
            <pc:docMk/>
            <pc:sldMk cId="285357675" sldId="418"/>
            <ac:spMk id="22" creationId="{ADE96816-008E-4F04-A82B-9122E455E80A}"/>
          </ac:spMkLst>
        </pc:spChg>
        <pc:spChg chg="del mod">
          <ac:chgData name="동규 김" userId="04887cd42db77448" providerId="LiveId" clId="{66C999E8-F3E0-4185-B22A-FEF8C43ED83A}" dt="2024-05-17T07:23:33.195" v="3035" actId="478"/>
          <ac:spMkLst>
            <pc:docMk/>
            <pc:sldMk cId="285357675" sldId="418"/>
            <ac:spMk id="24" creationId="{111437CA-86D6-4D4E-86DD-1C2C825D0B75}"/>
          </ac:spMkLst>
        </pc:spChg>
        <pc:spChg chg="del">
          <ac:chgData name="동규 김" userId="04887cd42db77448" providerId="LiveId" clId="{66C999E8-F3E0-4185-B22A-FEF8C43ED83A}" dt="2024-05-17T07:22:45.507" v="3000" actId="478"/>
          <ac:spMkLst>
            <pc:docMk/>
            <pc:sldMk cId="285357675" sldId="418"/>
            <ac:spMk id="25" creationId="{449C6DA1-DCC6-4B58-99B8-6DE24F65B72A}"/>
          </ac:spMkLst>
        </pc:spChg>
      </pc:sldChg>
      <pc:sldChg chg="addSp delSp modSp mod">
        <pc:chgData name="동규 김" userId="04887cd42db77448" providerId="LiveId" clId="{66C999E8-F3E0-4185-B22A-FEF8C43ED83A}" dt="2024-05-17T07:41:44.927" v="3401" actId="20577"/>
        <pc:sldMkLst>
          <pc:docMk/>
          <pc:sldMk cId="2170980908" sldId="419"/>
        </pc:sldMkLst>
        <pc:spChg chg="mod">
          <ac:chgData name="동규 김" userId="04887cd42db77448" providerId="LiveId" clId="{66C999E8-F3E0-4185-B22A-FEF8C43ED83A}" dt="2024-04-29T09:15:08.508" v="2426"/>
          <ac:spMkLst>
            <pc:docMk/>
            <pc:sldMk cId="2170980908" sldId="419"/>
            <ac:spMk id="8" creationId="{21277BC1-E0EB-A9C5-E89F-DAB2A89AC1EF}"/>
          </ac:spMkLst>
        </pc:spChg>
        <pc:spChg chg="mod">
          <ac:chgData name="동규 김" userId="04887cd42db77448" providerId="LiveId" clId="{66C999E8-F3E0-4185-B22A-FEF8C43ED83A}" dt="2024-04-29T09:15:08.508" v="2426"/>
          <ac:spMkLst>
            <pc:docMk/>
            <pc:sldMk cId="2170980908" sldId="419"/>
            <ac:spMk id="12" creationId="{FAA4E4B4-1329-1E82-742A-915CCEDB48FA}"/>
          </ac:spMkLst>
        </pc:spChg>
        <pc:spChg chg="mod">
          <ac:chgData name="동규 김" userId="04887cd42db77448" providerId="LiveId" clId="{66C999E8-F3E0-4185-B22A-FEF8C43ED83A}" dt="2024-05-17T07:41:44.927" v="3401" actId="20577"/>
          <ac:spMkLst>
            <pc:docMk/>
            <pc:sldMk cId="2170980908" sldId="419"/>
            <ac:spMk id="22" creationId="{ADE96816-008E-4F04-A82B-9122E455E80A}"/>
          </ac:spMkLst>
        </pc:spChg>
        <pc:spChg chg="del mod">
          <ac:chgData name="동규 김" userId="04887cd42db77448" providerId="LiveId" clId="{66C999E8-F3E0-4185-B22A-FEF8C43ED83A}" dt="2024-05-17T07:24:01.388" v="3058" actId="478"/>
          <ac:spMkLst>
            <pc:docMk/>
            <pc:sldMk cId="2170980908" sldId="419"/>
            <ac:spMk id="24" creationId="{111437CA-86D6-4D4E-86DD-1C2C825D0B75}"/>
          </ac:spMkLst>
        </pc:spChg>
        <pc:spChg chg="del">
          <ac:chgData name="동규 김" userId="04887cd42db77448" providerId="LiveId" clId="{66C999E8-F3E0-4185-B22A-FEF8C43ED83A}" dt="2024-05-17T07:23:04.507" v="3017" actId="478"/>
          <ac:spMkLst>
            <pc:docMk/>
            <pc:sldMk cId="2170980908" sldId="419"/>
            <ac:spMk id="25" creationId="{449C6DA1-DCC6-4B58-99B8-6DE24F65B72A}"/>
          </ac:spMkLst>
        </pc:spChg>
        <pc:grpChg chg="add del mod">
          <ac:chgData name="동규 김" userId="04887cd42db77448" providerId="LiveId" clId="{66C999E8-F3E0-4185-B22A-FEF8C43ED83A}" dt="2024-04-29T09:15:07.737" v="2425" actId="478"/>
          <ac:grpSpMkLst>
            <pc:docMk/>
            <pc:sldMk cId="2170980908" sldId="419"/>
            <ac:grpSpMk id="2" creationId="{6C9B881C-0AFB-B937-19FD-A6E59118E189}"/>
          </ac:grpSpMkLst>
        </pc:grpChg>
        <pc:grpChg chg="add mod">
          <ac:chgData name="동규 김" userId="04887cd42db77448" providerId="LiveId" clId="{66C999E8-F3E0-4185-B22A-FEF8C43ED83A}" dt="2024-04-29T09:15:11.007" v="2427" actId="1076"/>
          <ac:grpSpMkLst>
            <pc:docMk/>
            <pc:sldMk cId="2170980908" sldId="419"/>
            <ac:grpSpMk id="4" creationId="{2287A9F2-0ECB-57CE-12FF-8416CADB5669}"/>
          </ac:grpSpMkLst>
        </pc:grpChg>
        <pc:grpChg chg="mod">
          <ac:chgData name="동규 김" userId="04887cd42db77448" providerId="LiveId" clId="{66C999E8-F3E0-4185-B22A-FEF8C43ED83A}" dt="2024-04-29T09:15:08.508" v="2426"/>
          <ac:grpSpMkLst>
            <pc:docMk/>
            <pc:sldMk cId="2170980908" sldId="419"/>
            <ac:grpSpMk id="6" creationId="{4AE4A2A6-1B57-8FAA-2159-B8215E3E7EDA}"/>
          </ac:grpSpMkLst>
        </pc:grpChg>
        <pc:grpChg chg="mod">
          <ac:chgData name="동규 김" userId="04887cd42db77448" providerId="LiveId" clId="{66C999E8-F3E0-4185-B22A-FEF8C43ED83A}" dt="2024-03-31T06:22:57.696" v="4" actId="164"/>
          <ac:grpSpMkLst>
            <pc:docMk/>
            <pc:sldMk cId="2170980908" sldId="419"/>
            <ac:grpSpMk id="11" creationId="{277811EF-9956-6C6E-30BE-640BDA78B2D6}"/>
          </ac:grpSpMkLst>
        </pc:grpChg>
        <pc:picChg chg="mod">
          <ac:chgData name="동규 김" userId="04887cd42db77448" providerId="LiveId" clId="{66C999E8-F3E0-4185-B22A-FEF8C43ED83A}" dt="2024-04-29T09:15:08.508" v="2426"/>
          <ac:picMkLst>
            <pc:docMk/>
            <pc:sldMk cId="2170980908" sldId="419"/>
            <ac:picMk id="5" creationId="{3295C9F1-7E02-6ACF-CAF3-E23146C1A209}"/>
          </ac:picMkLst>
        </pc:picChg>
        <pc:picChg chg="mod">
          <ac:chgData name="동규 김" userId="04887cd42db77448" providerId="LiveId" clId="{66C999E8-F3E0-4185-B22A-FEF8C43ED83A}" dt="2024-03-31T06:22:57.696" v="4" actId="164"/>
          <ac:picMkLst>
            <pc:docMk/>
            <pc:sldMk cId="2170980908" sldId="419"/>
            <ac:picMk id="13" creationId="{BFE64A81-9E51-5928-5F43-68DE281F60FB}"/>
          </ac:picMkLst>
        </pc:picChg>
      </pc:sldChg>
      <pc:sldChg chg="addSp delSp modSp mod">
        <pc:chgData name="동규 김" userId="04887cd42db77448" providerId="LiveId" clId="{66C999E8-F3E0-4185-B22A-FEF8C43ED83A}" dt="2024-05-17T07:24:00.108" v="3056" actId="478"/>
        <pc:sldMkLst>
          <pc:docMk/>
          <pc:sldMk cId="2855830625" sldId="420"/>
        </pc:sldMkLst>
        <pc:spChg chg="mod">
          <ac:chgData name="동규 김" userId="04887cd42db77448" providerId="LiveId" clId="{66C999E8-F3E0-4185-B22A-FEF8C43ED83A}" dt="2024-04-29T09:14:30.363" v="2417" actId="165"/>
          <ac:spMkLst>
            <pc:docMk/>
            <pc:sldMk cId="2855830625" sldId="420"/>
            <ac:spMk id="13" creationId="{BDF4B132-9C12-3622-6CF9-5C21D8E0113E}"/>
          </ac:spMkLst>
        </pc:spChg>
        <pc:spChg chg="mod">
          <ac:chgData name="동규 김" userId="04887cd42db77448" providerId="LiveId" clId="{66C999E8-F3E0-4185-B22A-FEF8C43ED83A}" dt="2024-04-29T09:14:52.102" v="2421" actId="14100"/>
          <ac:spMkLst>
            <pc:docMk/>
            <pc:sldMk cId="2855830625" sldId="420"/>
            <ac:spMk id="14" creationId="{37A1E6A3-9DC5-6F75-2D9F-0C52B34F45DC}"/>
          </ac:spMkLst>
        </pc:spChg>
        <pc:spChg chg="mod">
          <ac:chgData name="동규 김" userId="04887cd42db77448" providerId="LiveId" clId="{66C999E8-F3E0-4185-B22A-FEF8C43ED83A}" dt="2024-04-29T09:16:39.426" v="2429" actId="20577"/>
          <ac:spMkLst>
            <pc:docMk/>
            <pc:sldMk cId="2855830625" sldId="420"/>
            <ac:spMk id="22" creationId="{ADE96816-008E-4F04-A82B-9122E455E80A}"/>
          </ac:spMkLst>
        </pc:spChg>
        <pc:spChg chg="del mod">
          <ac:chgData name="동규 김" userId="04887cd42db77448" providerId="LiveId" clId="{66C999E8-F3E0-4185-B22A-FEF8C43ED83A}" dt="2024-05-17T07:24:00.108" v="3056" actId="478"/>
          <ac:spMkLst>
            <pc:docMk/>
            <pc:sldMk cId="2855830625" sldId="420"/>
            <ac:spMk id="24" creationId="{111437CA-86D6-4D4E-86DD-1C2C825D0B75}"/>
          </ac:spMkLst>
        </pc:spChg>
        <pc:spChg chg="del">
          <ac:chgData name="동규 김" userId="04887cd42db77448" providerId="LiveId" clId="{66C999E8-F3E0-4185-B22A-FEF8C43ED83A}" dt="2024-05-17T07:23:03.555" v="3016" actId="478"/>
          <ac:spMkLst>
            <pc:docMk/>
            <pc:sldMk cId="2855830625" sldId="420"/>
            <ac:spMk id="25" creationId="{449C6DA1-DCC6-4B58-99B8-6DE24F65B72A}"/>
          </ac:spMkLst>
        </pc:spChg>
        <pc:grpChg chg="add del mod">
          <ac:chgData name="동규 김" userId="04887cd42db77448" providerId="LiveId" clId="{66C999E8-F3E0-4185-B22A-FEF8C43ED83A}" dt="2024-04-29T09:14:30.363" v="2417" actId="165"/>
          <ac:grpSpMkLst>
            <pc:docMk/>
            <pc:sldMk cId="2855830625" sldId="420"/>
            <ac:grpSpMk id="4" creationId="{7912A224-BCBD-B6E8-1760-3C5485C02E5C}"/>
          </ac:grpSpMkLst>
        </pc:grpChg>
        <pc:grpChg chg="add mod">
          <ac:chgData name="동규 김" userId="04887cd42db77448" providerId="LiveId" clId="{66C999E8-F3E0-4185-B22A-FEF8C43ED83A}" dt="2024-04-29T09:15:04.963" v="2424" actId="164"/>
          <ac:grpSpMkLst>
            <pc:docMk/>
            <pc:sldMk cId="2855830625" sldId="420"/>
            <ac:grpSpMk id="5" creationId="{DB1F30CA-185B-6635-9629-D348BBC24FB0}"/>
          </ac:grpSpMkLst>
        </pc:grpChg>
        <pc:grpChg chg="mod topLvl">
          <ac:chgData name="동규 김" userId="04887cd42db77448" providerId="LiveId" clId="{66C999E8-F3E0-4185-B22A-FEF8C43ED83A}" dt="2024-04-29T09:15:04.963" v="2424" actId="164"/>
          <ac:grpSpMkLst>
            <pc:docMk/>
            <pc:sldMk cId="2855830625" sldId="420"/>
            <ac:grpSpMk id="12" creationId="{4C3AD230-EDAF-5EAC-D88C-590E067BC58A}"/>
          </ac:grpSpMkLst>
        </pc:grpChg>
        <pc:picChg chg="mod topLvl">
          <ac:chgData name="동규 김" userId="04887cd42db77448" providerId="LiveId" clId="{66C999E8-F3E0-4185-B22A-FEF8C43ED83A}" dt="2024-04-29T09:15:32.113" v="2428" actId="14826"/>
          <ac:picMkLst>
            <pc:docMk/>
            <pc:sldMk cId="2855830625" sldId="420"/>
            <ac:picMk id="2" creationId="{6D6259D1-E7C4-44A7-C229-4D3C595CDE7F}"/>
          </ac:picMkLst>
        </pc:picChg>
      </pc:sldChg>
      <pc:sldChg chg="delSp modSp mod">
        <pc:chgData name="동규 김" userId="04887cd42db77448" providerId="LiveId" clId="{66C999E8-F3E0-4185-B22A-FEF8C43ED83A}" dt="2024-05-17T07:43:07.531" v="3426" actId="113"/>
        <pc:sldMkLst>
          <pc:docMk/>
          <pc:sldMk cId="2974633058" sldId="421"/>
        </pc:sldMkLst>
        <pc:spChg chg="mod">
          <ac:chgData name="동규 김" userId="04887cd42db77448" providerId="LiveId" clId="{66C999E8-F3E0-4185-B22A-FEF8C43ED83A}" dt="2024-05-17T07:43:07.531" v="3426" actId="113"/>
          <ac:spMkLst>
            <pc:docMk/>
            <pc:sldMk cId="2974633058" sldId="421"/>
            <ac:spMk id="13" creationId="{8EB79C3B-3183-A78E-7BB5-F8693C46272F}"/>
          </ac:spMkLst>
        </pc:spChg>
        <pc:spChg chg="del">
          <ac:chgData name="동규 김" userId="04887cd42db77448" providerId="LiveId" clId="{66C999E8-F3E0-4185-B22A-FEF8C43ED83A}" dt="2024-05-17T07:24:03.509" v="3061" actId="478"/>
          <ac:spMkLst>
            <pc:docMk/>
            <pc:sldMk cId="2974633058" sldId="421"/>
            <ac:spMk id="24" creationId="{111437CA-86D6-4D4E-86DD-1C2C825D0B75}"/>
          </ac:spMkLst>
        </pc:spChg>
        <pc:spChg chg="del">
          <ac:chgData name="동규 김" userId="04887cd42db77448" providerId="LiveId" clId="{66C999E8-F3E0-4185-B22A-FEF8C43ED83A}" dt="2024-05-17T07:23:06.156" v="3019" actId="478"/>
          <ac:spMkLst>
            <pc:docMk/>
            <pc:sldMk cId="2974633058" sldId="421"/>
            <ac:spMk id="25" creationId="{449C6DA1-DCC6-4B58-99B8-6DE24F65B72A}"/>
          </ac:spMkLst>
        </pc:spChg>
      </pc:sldChg>
      <pc:sldChg chg="delSp modSp mod">
        <pc:chgData name="동규 김" userId="04887cd42db77448" providerId="LiveId" clId="{66C999E8-F3E0-4185-B22A-FEF8C43ED83A}" dt="2024-05-17T07:45:05.426" v="3525"/>
        <pc:sldMkLst>
          <pc:docMk/>
          <pc:sldMk cId="1786327981" sldId="422"/>
        </pc:sldMkLst>
        <pc:spChg chg="mod">
          <ac:chgData name="동규 김" userId="04887cd42db77448" providerId="LiveId" clId="{66C999E8-F3E0-4185-B22A-FEF8C43ED83A}" dt="2024-05-17T07:45:05.426" v="3525"/>
          <ac:spMkLst>
            <pc:docMk/>
            <pc:sldMk cId="1786327981" sldId="422"/>
            <ac:spMk id="13" creationId="{8EB79C3B-3183-A78E-7BB5-F8693C46272F}"/>
          </ac:spMkLst>
        </pc:spChg>
        <pc:spChg chg="del mod">
          <ac:chgData name="동규 김" userId="04887cd42db77448" providerId="LiveId" clId="{66C999E8-F3E0-4185-B22A-FEF8C43ED83A}" dt="2024-05-17T07:24:06.172" v="3064" actId="478"/>
          <ac:spMkLst>
            <pc:docMk/>
            <pc:sldMk cId="1786327981" sldId="422"/>
            <ac:spMk id="24" creationId="{111437CA-86D6-4D4E-86DD-1C2C825D0B75}"/>
          </ac:spMkLst>
        </pc:spChg>
        <pc:spChg chg="del">
          <ac:chgData name="동규 김" userId="04887cd42db77448" providerId="LiveId" clId="{66C999E8-F3E0-4185-B22A-FEF8C43ED83A}" dt="2024-05-17T07:23:07.668" v="3021" actId="478"/>
          <ac:spMkLst>
            <pc:docMk/>
            <pc:sldMk cId="1786327981" sldId="422"/>
            <ac:spMk id="25" creationId="{449C6DA1-DCC6-4B58-99B8-6DE24F65B72A}"/>
          </ac:spMkLst>
        </pc:spChg>
        <pc:spChg chg="mod">
          <ac:chgData name="동규 김" userId="04887cd42db77448" providerId="LiveId" clId="{66C999E8-F3E0-4185-B22A-FEF8C43ED83A}" dt="2024-04-29T09:29:27.218" v="2826" actId="1076"/>
          <ac:spMkLst>
            <pc:docMk/>
            <pc:sldMk cId="1786327981" sldId="422"/>
            <ac:spMk id="30" creationId="{026C3A48-AB3C-54B4-4854-4202EE1F1B11}"/>
          </ac:spMkLst>
        </pc:spChg>
        <pc:grpChg chg="del">
          <ac:chgData name="동규 김" userId="04887cd42db77448" providerId="LiveId" clId="{66C999E8-F3E0-4185-B22A-FEF8C43ED83A}" dt="2024-04-29T09:30:08.722" v="2829" actId="478"/>
          <ac:grpSpMkLst>
            <pc:docMk/>
            <pc:sldMk cId="1786327981" sldId="422"/>
            <ac:grpSpMk id="2" creationId="{6278BB28-0501-57C3-B8B9-B935023065F6}"/>
          </ac:grpSpMkLst>
        </pc:grpChg>
        <pc:grpChg chg="mod">
          <ac:chgData name="동규 김" userId="04887cd42db77448" providerId="LiveId" clId="{66C999E8-F3E0-4185-B22A-FEF8C43ED83A}" dt="2024-04-29T09:30:11.480" v="2830" actId="1076"/>
          <ac:grpSpMkLst>
            <pc:docMk/>
            <pc:sldMk cId="1786327981" sldId="422"/>
            <ac:grpSpMk id="51" creationId="{5E9300BA-0E41-5877-A63B-B8E046A1E323}"/>
          </ac:grpSpMkLst>
        </pc:grpChg>
        <pc:picChg chg="mod">
          <ac:chgData name="동규 김" userId="04887cd42db77448" providerId="LiveId" clId="{66C999E8-F3E0-4185-B22A-FEF8C43ED83A}" dt="2024-04-29T09:29:23.904" v="2825" actId="14826"/>
          <ac:picMkLst>
            <pc:docMk/>
            <pc:sldMk cId="1786327981" sldId="422"/>
            <ac:picMk id="50" creationId="{DC6846CB-4CDF-EB03-D4F2-8E4380C92453}"/>
          </ac:picMkLst>
        </pc:picChg>
      </pc:sldChg>
      <pc:sldChg chg="delSp">
        <pc:chgData name="동규 김" userId="04887cd42db77448" providerId="LiveId" clId="{66C999E8-F3E0-4185-B22A-FEF8C43ED83A}" dt="2024-05-17T07:24:10.629" v="3069" actId="478"/>
        <pc:sldMkLst>
          <pc:docMk/>
          <pc:sldMk cId="3457110345" sldId="423"/>
        </pc:sldMkLst>
        <pc:spChg chg="del">
          <ac:chgData name="동규 김" userId="04887cd42db77448" providerId="LiveId" clId="{66C999E8-F3E0-4185-B22A-FEF8C43ED83A}" dt="2024-05-17T07:24:10.629" v="3069" actId="478"/>
          <ac:spMkLst>
            <pc:docMk/>
            <pc:sldMk cId="3457110345" sldId="423"/>
            <ac:spMk id="24" creationId="{111437CA-86D6-4D4E-86DD-1C2C825D0B75}"/>
          </ac:spMkLst>
        </pc:spChg>
        <pc:spChg chg="del">
          <ac:chgData name="동규 김" userId="04887cd42db77448" providerId="LiveId" clId="{66C999E8-F3E0-4185-B22A-FEF8C43ED83A}" dt="2024-05-17T07:23:11.795" v="3025" actId="478"/>
          <ac:spMkLst>
            <pc:docMk/>
            <pc:sldMk cId="3457110345" sldId="423"/>
            <ac:spMk id="25" creationId="{449C6DA1-DCC6-4B58-99B8-6DE24F65B72A}"/>
          </ac:spMkLst>
        </pc:spChg>
      </pc:sldChg>
      <pc:sldChg chg="add del">
        <pc:chgData name="동규 김" userId="04887cd42db77448" providerId="LiveId" clId="{66C999E8-F3E0-4185-B22A-FEF8C43ED83A}" dt="2024-04-03T10:01:59.158" v="201" actId="47"/>
        <pc:sldMkLst>
          <pc:docMk/>
          <pc:sldMk cId="960625114" sldId="424"/>
        </pc:sldMkLst>
      </pc:sldChg>
      <pc:sldChg chg="delSp modSp mod">
        <pc:chgData name="동규 김" userId="04887cd42db77448" providerId="LiveId" clId="{66C999E8-F3E0-4185-B22A-FEF8C43ED83A}" dt="2024-05-17T14:49:17.128" v="3782"/>
        <pc:sldMkLst>
          <pc:docMk/>
          <pc:sldMk cId="2937912210" sldId="425"/>
        </pc:sldMkLst>
        <pc:spChg chg="mod">
          <ac:chgData name="동규 김" userId="04887cd42db77448" providerId="LiveId" clId="{66C999E8-F3E0-4185-B22A-FEF8C43ED83A}" dt="2024-05-17T14:49:17.128" v="3782"/>
          <ac:spMkLst>
            <pc:docMk/>
            <pc:sldMk cId="2937912210" sldId="425"/>
            <ac:spMk id="22" creationId="{ADE96816-008E-4F04-A82B-9122E455E80A}"/>
          </ac:spMkLst>
        </pc:spChg>
        <pc:spChg chg="del">
          <ac:chgData name="동규 김" userId="04887cd42db77448" providerId="LiveId" clId="{66C999E8-F3E0-4185-B22A-FEF8C43ED83A}" dt="2024-05-17T07:24:14.429" v="3071" actId="478"/>
          <ac:spMkLst>
            <pc:docMk/>
            <pc:sldMk cId="2937912210" sldId="425"/>
            <ac:spMk id="24" creationId="{111437CA-86D6-4D4E-86DD-1C2C825D0B75}"/>
          </ac:spMkLst>
        </pc:spChg>
        <pc:spChg chg="del">
          <ac:chgData name="동규 김" userId="04887cd42db77448" providerId="LiveId" clId="{66C999E8-F3E0-4185-B22A-FEF8C43ED83A}" dt="2024-05-17T07:23:18.467" v="3031" actId="478"/>
          <ac:spMkLst>
            <pc:docMk/>
            <pc:sldMk cId="2937912210" sldId="425"/>
            <ac:spMk id="25" creationId="{449C6DA1-DCC6-4B58-99B8-6DE24F65B72A}"/>
          </ac:spMkLst>
        </pc:spChg>
      </pc:sldChg>
      <pc:sldChg chg="delSp">
        <pc:chgData name="동규 김" userId="04887cd42db77448" providerId="LiveId" clId="{66C999E8-F3E0-4185-B22A-FEF8C43ED83A}" dt="2024-05-17T07:23:47.332" v="3043" actId="478"/>
        <pc:sldMkLst>
          <pc:docMk/>
          <pc:sldMk cId="1202531663" sldId="427"/>
        </pc:sldMkLst>
        <pc:spChg chg="del">
          <ac:chgData name="동규 김" userId="04887cd42db77448" providerId="LiveId" clId="{66C999E8-F3E0-4185-B22A-FEF8C43ED83A}" dt="2024-05-17T07:23:47.332" v="3043" actId="478"/>
          <ac:spMkLst>
            <pc:docMk/>
            <pc:sldMk cId="1202531663" sldId="427"/>
            <ac:spMk id="24" creationId="{111437CA-86D6-4D4E-86DD-1C2C825D0B75}"/>
          </ac:spMkLst>
        </pc:spChg>
        <pc:spChg chg="del">
          <ac:chgData name="동규 김" userId="04887cd42db77448" providerId="LiveId" clId="{66C999E8-F3E0-4185-B22A-FEF8C43ED83A}" dt="2024-05-17T07:22:53.380" v="3008" actId="478"/>
          <ac:spMkLst>
            <pc:docMk/>
            <pc:sldMk cId="1202531663" sldId="427"/>
            <ac:spMk id="25" creationId="{449C6DA1-DCC6-4B58-99B8-6DE24F65B72A}"/>
          </ac:spMkLst>
        </pc:spChg>
      </pc:sldChg>
      <pc:sldChg chg="delSp modSp">
        <pc:chgData name="동규 김" userId="04887cd42db77448" providerId="LiveId" clId="{66C999E8-F3E0-4185-B22A-FEF8C43ED83A}" dt="2024-05-17T07:23:54.796" v="3049" actId="478"/>
        <pc:sldMkLst>
          <pc:docMk/>
          <pc:sldMk cId="3693342679" sldId="428"/>
        </pc:sldMkLst>
        <pc:spChg chg="del mod">
          <ac:chgData name="동규 김" userId="04887cd42db77448" providerId="LiveId" clId="{66C999E8-F3E0-4185-B22A-FEF8C43ED83A}" dt="2024-05-17T07:23:54.796" v="3049" actId="478"/>
          <ac:spMkLst>
            <pc:docMk/>
            <pc:sldMk cId="3693342679" sldId="428"/>
            <ac:spMk id="24" creationId="{111437CA-86D6-4D4E-86DD-1C2C825D0B75}"/>
          </ac:spMkLst>
        </pc:spChg>
        <pc:spChg chg="del">
          <ac:chgData name="동규 김" userId="04887cd42db77448" providerId="LiveId" clId="{66C999E8-F3E0-4185-B22A-FEF8C43ED83A}" dt="2024-05-17T07:22:57.355" v="3012" actId="478"/>
          <ac:spMkLst>
            <pc:docMk/>
            <pc:sldMk cId="3693342679" sldId="428"/>
            <ac:spMk id="25" creationId="{449C6DA1-DCC6-4B58-99B8-6DE24F65B72A}"/>
          </ac:spMkLst>
        </pc:spChg>
      </pc:sldChg>
      <pc:sldChg chg="delSp">
        <pc:chgData name="동규 김" userId="04887cd42db77448" providerId="LiveId" clId="{66C999E8-F3E0-4185-B22A-FEF8C43ED83A}" dt="2024-05-17T07:24:07.853" v="3066" actId="478"/>
        <pc:sldMkLst>
          <pc:docMk/>
          <pc:sldMk cId="1059065625" sldId="429"/>
        </pc:sldMkLst>
        <pc:spChg chg="del">
          <ac:chgData name="동규 김" userId="04887cd42db77448" providerId="LiveId" clId="{66C999E8-F3E0-4185-B22A-FEF8C43ED83A}" dt="2024-05-17T07:24:07.853" v="3066" actId="478"/>
          <ac:spMkLst>
            <pc:docMk/>
            <pc:sldMk cId="1059065625" sldId="429"/>
            <ac:spMk id="24" creationId="{111437CA-86D6-4D4E-86DD-1C2C825D0B75}"/>
          </ac:spMkLst>
        </pc:spChg>
        <pc:spChg chg="del">
          <ac:chgData name="동규 김" userId="04887cd42db77448" providerId="LiveId" clId="{66C999E8-F3E0-4185-B22A-FEF8C43ED83A}" dt="2024-05-17T07:23:09.731" v="3023" actId="478"/>
          <ac:spMkLst>
            <pc:docMk/>
            <pc:sldMk cId="1059065625" sldId="429"/>
            <ac:spMk id="25" creationId="{449C6DA1-DCC6-4B58-99B8-6DE24F65B72A}"/>
          </ac:spMkLst>
        </pc:spChg>
      </pc:sldChg>
      <pc:sldChg chg="delSp modSp mod">
        <pc:chgData name="동규 김" userId="04887cd42db77448" providerId="LiveId" clId="{66C999E8-F3E0-4185-B22A-FEF8C43ED83A}" dt="2024-05-17T07:24:04.685" v="3062" actId="478"/>
        <pc:sldMkLst>
          <pc:docMk/>
          <pc:sldMk cId="3083361530" sldId="430"/>
        </pc:sldMkLst>
        <pc:spChg chg="mod">
          <ac:chgData name="동규 김" userId="04887cd42db77448" providerId="LiveId" clId="{66C999E8-F3E0-4185-B22A-FEF8C43ED83A}" dt="2024-04-29T09:28:02.840" v="2711" actId="1076"/>
          <ac:spMkLst>
            <pc:docMk/>
            <pc:sldMk cId="3083361530" sldId="430"/>
            <ac:spMk id="5" creationId="{B029C607-329B-522B-20D4-AFF29EB71006}"/>
          </ac:spMkLst>
        </pc:spChg>
        <pc:spChg chg="mod">
          <ac:chgData name="동규 김" userId="04887cd42db77448" providerId="LiveId" clId="{66C999E8-F3E0-4185-B22A-FEF8C43ED83A}" dt="2024-04-30T06:07:05.449" v="2921"/>
          <ac:spMkLst>
            <pc:docMk/>
            <pc:sldMk cId="3083361530" sldId="430"/>
            <ac:spMk id="13" creationId="{8EB79C3B-3183-A78E-7BB5-F8693C46272F}"/>
          </ac:spMkLst>
        </pc:spChg>
        <pc:spChg chg="del">
          <ac:chgData name="동규 김" userId="04887cd42db77448" providerId="LiveId" clId="{66C999E8-F3E0-4185-B22A-FEF8C43ED83A}" dt="2024-05-17T07:24:04.685" v="3062" actId="478"/>
          <ac:spMkLst>
            <pc:docMk/>
            <pc:sldMk cId="3083361530" sldId="430"/>
            <ac:spMk id="24" creationId="{111437CA-86D6-4D4E-86DD-1C2C825D0B75}"/>
          </ac:spMkLst>
        </pc:spChg>
        <pc:spChg chg="del">
          <ac:chgData name="동규 김" userId="04887cd42db77448" providerId="LiveId" clId="{66C999E8-F3E0-4185-B22A-FEF8C43ED83A}" dt="2024-05-17T07:23:06.955" v="3020" actId="478"/>
          <ac:spMkLst>
            <pc:docMk/>
            <pc:sldMk cId="3083361530" sldId="430"/>
            <ac:spMk id="25" creationId="{449C6DA1-DCC6-4B58-99B8-6DE24F65B72A}"/>
          </ac:spMkLst>
        </pc:spChg>
        <pc:spChg chg="mod">
          <ac:chgData name="동규 김" userId="04887cd42db77448" providerId="LiveId" clId="{66C999E8-F3E0-4185-B22A-FEF8C43ED83A}" dt="2024-04-29T09:23:39.794" v="2709" actId="1076"/>
          <ac:spMkLst>
            <pc:docMk/>
            <pc:sldMk cId="3083361530" sldId="430"/>
            <ac:spMk id="30" creationId="{026C3A48-AB3C-54B4-4854-4202EE1F1B11}"/>
          </ac:spMkLst>
        </pc:spChg>
        <pc:grpChg chg="del">
          <ac:chgData name="동규 김" userId="04887cd42db77448" providerId="LiveId" clId="{66C999E8-F3E0-4185-B22A-FEF8C43ED83A}" dt="2024-04-29T09:30:02.137" v="2828" actId="478"/>
          <ac:grpSpMkLst>
            <pc:docMk/>
            <pc:sldMk cId="3083361530" sldId="430"/>
            <ac:grpSpMk id="2" creationId="{6278BB28-0501-57C3-B8B9-B935023065F6}"/>
          </ac:grpSpMkLst>
        </pc:grpChg>
        <pc:grpChg chg="mod">
          <ac:chgData name="동규 김" userId="04887cd42db77448" providerId="LiveId" clId="{66C999E8-F3E0-4185-B22A-FEF8C43ED83A}" dt="2024-04-29T09:30:17.050" v="2832" actId="1076"/>
          <ac:grpSpMkLst>
            <pc:docMk/>
            <pc:sldMk cId="3083361530" sldId="430"/>
            <ac:grpSpMk id="31" creationId="{2F9EF594-3BB8-7369-928D-53614A17B540}"/>
          </ac:grpSpMkLst>
        </pc:grpChg>
        <pc:grpChg chg="mod">
          <ac:chgData name="동규 김" userId="04887cd42db77448" providerId="LiveId" clId="{66C999E8-F3E0-4185-B22A-FEF8C43ED83A}" dt="2024-04-29T09:30:14.798" v="2831" actId="1076"/>
          <ac:grpSpMkLst>
            <pc:docMk/>
            <pc:sldMk cId="3083361530" sldId="430"/>
            <ac:grpSpMk id="50" creationId="{598A580E-A5EF-246F-2BBE-E7D8CF028AD8}"/>
          </ac:grpSpMkLst>
        </pc:grpChg>
        <pc:picChg chg="mod">
          <ac:chgData name="동규 김" userId="04887cd42db77448" providerId="LiveId" clId="{66C999E8-F3E0-4185-B22A-FEF8C43ED83A}" dt="2024-04-29T09:27:58.748" v="2710" actId="14826"/>
          <ac:picMkLst>
            <pc:docMk/>
            <pc:sldMk cId="3083361530" sldId="430"/>
            <ac:picMk id="4" creationId="{0BF6DF78-5F25-DEC2-11F3-E05D9D0638E3}"/>
          </ac:picMkLst>
        </pc:picChg>
        <pc:picChg chg="mod">
          <ac:chgData name="동규 김" userId="04887cd42db77448" providerId="LiveId" clId="{66C999E8-F3E0-4185-B22A-FEF8C43ED83A}" dt="2024-04-29T09:23:32.395" v="2708" actId="1076"/>
          <ac:picMkLst>
            <pc:docMk/>
            <pc:sldMk cId="3083361530" sldId="430"/>
            <ac:picMk id="17" creationId="{E0221704-8046-C56D-064B-4D61008040E6}"/>
          </ac:picMkLst>
        </pc:picChg>
      </pc:sldChg>
      <pc:sldChg chg="addSp delSp modSp add del mod ord">
        <pc:chgData name="동규 김" userId="04887cd42db77448" providerId="LiveId" clId="{66C999E8-F3E0-4185-B22A-FEF8C43ED83A}" dt="2024-04-29T08:39:08.459" v="1532" actId="47"/>
        <pc:sldMkLst>
          <pc:docMk/>
          <pc:sldMk cId="2545495319" sldId="432"/>
        </pc:sldMkLst>
        <pc:spChg chg="mod">
          <ac:chgData name="동규 김" userId="04887cd42db77448" providerId="LiveId" clId="{66C999E8-F3E0-4185-B22A-FEF8C43ED83A}" dt="2024-04-29T08:13:46.140" v="1249" actId="20577"/>
          <ac:spMkLst>
            <pc:docMk/>
            <pc:sldMk cId="2545495319" sldId="432"/>
            <ac:spMk id="2" creationId="{74284153-DAB2-7C38-C93A-D3B93AB5AD92}"/>
          </ac:spMkLst>
        </pc:spChg>
        <pc:spChg chg="add del mod">
          <ac:chgData name="동규 김" userId="04887cd42db77448" providerId="LiveId" clId="{66C999E8-F3E0-4185-B22A-FEF8C43ED83A}" dt="2024-04-29T08:13:39.317" v="1243" actId="478"/>
          <ac:spMkLst>
            <pc:docMk/>
            <pc:sldMk cId="2545495319" sldId="432"/>
            <ac:spMk id="3" creationId="{47C6A98D-4F25-E7A4-02F4-E2789492B479}"/>
          </ac:spMkLst>
        </pc:spChg>
      </pc:sldChg>
      <pc:sldChg chg="addSp delSp modSp new del mod">
        <pc:chgData name="동규 김" userId="04887cd42db77448" providerId="LiveId" clId="{66C999E8-F3E0-4185-B22A-FEF8C43ED83A}" dt="2024-04-22T01:52:43.085" v="492" actId="47"/>
        <pc:sldMkLst>
          <pc:docMk/>
          <pc:sldMk cId="3312258142" sldId="432"/>
        </pc:sldMkLst>
        <pc:spChg chg="del">
          <ac:chgData name="동규 김" userId="04887cd42db77448" providerId="LiveId" clId="{66C999E8-F3E0-4185-B22A-FEF8C43ED83A}" dt="2024-04-22T01:43:33.431" v="352" actId="478"/>
          <ac:spMkLst>
            <pc:docMk/>
            <pc:sldMk cId="3312258142" sldId="432"/>
            <ac:spMk id="2" creationId="{9E2C0FFC-6829-3DBC-E0E9-2F6A14A920F8}"/>
          </ac:spMkLst>
        </pc:spChg>
        <pc:spChg chg="del">
          <ac:chgData name="동규 김" userId="04887cd42db77448" providerId="LiveId" clId="{66C999E8-F3E0-4185-B22A-FEF8C43ED83A}" dt="2024-04-22T01:43:33.431" v="352" actId="478"/>
          <ac:spMkLst>
            <pc:docMk/>
            <pc:sldMk cId="3312258142" sldId="432"/>
            <ac:spMk id="3" creationId="{66BA35AF-AB74-F98C-5E2F-C4CB434A1BB0}"/>
          </ac:spMkLst>
        </pc:spChg>
        <pc:spChg chg="del">
          <ac:chgData name="동규 김" userId="04887cd42db77448" providerId="LiveId" clId="{66C999E8-F3E0-4185-B22A-FEF8C43ED83A}" dt="2024-04-22T01:43:33.431" v="352" actId="478"/>
          <ac:spMkLst>
            <pc:docMk/>
            <pc:sldMk cId="3312258142" sldId="432"/>
            <ac:spMk id="4" creationId="{1613BC35-71C6-CA4C-25AE-EAC79B3F52DD}"/>
          </ac:spMkLst>
        </pc:spChg>
        <pc:spChg chg="del">
          <ac:chgData name="동규 김" userId="04887cd42db77448" providerId="LiveId" clId="{66C999E8-F3E0-4185-B22A-FEF8C43ED83A}" dt="2024-04-22T01:43:33.431" v="352" actId="478"/>
          <ac:spMkLst>
            <pc:docMk/>
            <pc:sldMk cId="3312258142" sldId="432"/>
            <ac:spMk id="5" creationId="{95697E25-83DD-D8AC-CA35-131D5B0C6B50}"/>
          </ac:spMkLst>
        </pc:spChg>
        <pc:spChg chg="del">
          <ac:chgData name="동규 김" userId="04887cd42db77448" providerId="LiveId" clId="{66C999E8-F3E0-4185-B22A-FEF8C43ED83A}" dt="2024-04-22T01:43:33.431" v="352" actId="478"/>
          <ac:spMkLst>
            <pc:docMk/>
            <pc:sldMk cId="3312258142" sldId="432"/>
            <ac:spMk id="6" creationId="{2D6D29AA-C3FF-B4A0-CCB5-D394284C21B9}"/>
          </ac:spMkLst>
        </pc:spChg>
        <pc:grpChg chg="add mod">
          <ac:chgData name="동규 김" userId="04887cd42db77448" providerId="LiveId" clId="{66C999E8-F3E0-4185-B22A-FEF8C43ED83A}" dt="2024-04-22T01:44:57.296" v="367" actId="164"/>
          <ac:grpSpMkLst>
            <pc:docMk/>
            <pc:sldMk cId="3312258142" sldId="432"/>
            <ac:grpSpMk id="15" creationId="{7221036A-B375-B5E4-6543-DEF5C7952114}"/>
          </ac:grpSpMkLst>
        </pc:grpChg>
        <pc:grpChg chg="add del mod">
          <ac:chgData name="동규 김" userId="04887cd42db77448" providerId="LiveId" clId="{66C999E8-F3E0-4185-B22A-FEF8C43ED83A}" dt="2024-04-22T01:47:47.704" v="421" actId="21"/>
          <ac:grpSpMkLst>
            <pc:docMk/>
            <pc:sldMk cId="3312258142" sldId="432"/>
            <ac:grpSpMk id="16" creationId="{C315F48E-3E7A-AF51-1727-77E1B757AC55}"/>
          </ac:grpSpMkLst>
        </pc:grpChg>
        <pc:grpChg chg="add del mod">
          <ac:chgData name="동규 김" userId="04887cd42db77448" providerId="LiveId" clId="{66C999E8-F3E0-4185-B22A-FEF8C43ED83A}" dt="2024-04-22T01:47:47.704" v="421" actId="21"/>
          <ac:grpSpMkLst>
            <pc:docMk/>
            <pc:sldMk cId="3312258142" sldId="432"/>
            <ac:grpSpMk id="17" creationId="{4E92FC91-EA63-D6D1-FA9F-87C1A03286B7}"/>
          </ac:grpSpMkLst>
        </pc:grpChg>
        <pc:picChg chg="add mod ord modCrop">
          <ac:chgData name="동규 김" userId="04887cd42db77448" providerId="LiveId" clId="{66C999E8-F3E0-4185-B22A-FEF8C43ED83A}" dt="2024-04-22T01:46:45.070" v="382" actId="164"/>
          <ac:picMkLst>
            <pc:docMk/>
            <pc:sldMk cId="3312258142" sldId="432"/>
            <ac:picMk id="8" creationId="{F6C4711E-DF9D-FC25-13A0-7ACA4050B9C7}"/>
          </ac:picMkLst>
        </pc:picChg>
        <pc:picChg chg="add mod modCrop">
          <ac:chgData name="동규 김" userId="04887cd42db77448" providerId="LiveId" clId="{66C999E8-F3E0-4185-B22A-FEF8C43ED83A}" dt="2024-04-22T01:46:45.070" v="382" actId="164"/>
          <ac:picMkLst>
            <pc:docMk/>
            <pc:sldMk cId="3312258142" sldId="432"/>
            <ac:picMk id="10" creationId="{EB046DA2-4085-DF97-9D16-4D73ADC77D74}"/>
          </ac:picMkLst>
        </pc:picChg>
        <pc:picChg chg="add mod modCrop">
          <ac:chgData name="동규 김" userId="04887cd42db77448" providerId="LiveId" clId="{66C999E8-F3E0-4185-B22A-FEF8C43ED83A}" dt="2024-04-22T01:46:48.747" v="383" actId="164"/>
          <ac:picMkLst>
            <pc:docMk/>
            <pc:sldMk cId="3312258142" sldId="432"/>
            <ac:picMk id="12" creationId="{632F5C12-BA1E-F873-115D-3AA435BE798C}"/>
          </ac:picMkLst>
        </pc:picChg>
        <pc:picChg chg="add mod modCrop">
          <ac:chgData name="동규 김" userId="04887cd42db77448" providerId="LiveId" clId="{66C999E8-F3E0-4185-B22A-FEF8C43ED83A}" dt="2024-04-22T01:46:48.747" v="383" actId="164"/>
          <ac:picMkLst>
            <pc:docMk/>
            <pc:sldMk cId="3312258142" sldId="432"/>
            <ac:picMk id="14" creationId="{0CBBA6AF-0041-FE7E-8AD1-9A4D197F88AB}"/>
          </ac:picMkLst>
        </pc:picChg>
      </pc:sldChg>
      <pc:sldChg chg="addSp delSp modSp add mod">
        <pc:chgData name="동규 김" userId="04887cd42db77448" providerId="LiveId" clId="{66C999E8-F3E0-4185-B22A-FEF8C43ED83A}" dt="2024-05-17T07:23:37.596" v="3037" actId="478"/>
        <pc:sldMkLst>
          <pc:docMk/>
          <pc:sldMk cId="3449280580" sldId="432"/>
        </pc:sldMkLst>
        <pc:spChg chg="mod">
          <ac:chgData name="동규 김" userId="04887cd42db77448" providerId="LiveId" clId="{66C999E8-F3E0-4185-B22A-FEF8C43ED83A}" dt="2024-04-29T08:40:58.091" v="1616"/>
          <ac:spMkLst>
            <pc:docMk/>
            <pc:sldMk cId="3449280580" sldId="432"/>
            <ac:spMk id="2" creationId="{3AAE45FC-238B-4559-CD7B-87C6837DA8F5}"/>
          </ac:spMkLst>
        </pc:spChg>
        <pc:spChg chg="del mod topLvl">
          <ac:chgData name="동규 김" userId="04887cd42db77448" providerId="LiveId" clId="{66C999E8-F3E0-4185-B22A-FEF8C43ED83A}" dt="2024-04-29T08:42:40.260" v="1766" actId="478"/>
          <ac:spMkLst>
            <pc:docMk/>
            <pc:sldMk cId="3449280580" sldId="432"/>
            <ac:spMk id="8" creationId="{CF749402-F023-A31F-C1F9-5B31C4A91BA7}"/>
          </ac:spMkLst>
        </pc:spChg>
        <pc:spChg chg="mod topLvl">
          <ac:chgData name="동규 김" userId="04887cd42db77448" providerId="LiveId" clId="{66C999E8-F3E0-4185-B22A-FEF8C43ED83A}" dt="2024-04-29T08:42:55.885" v="1771" actId="164"/>
          <ac:spMkLst>
            <pc:docMk/>
            <pc:sldMk cId="3449280580" sldId="432"/>
            <ac:spMk id="9" creationId="{4C0E2122-275E-8025-9550-C454EF1E5EF7}"/>
          </ac:spMkLst>
        </pc:spChg>
        <pc:spChg chg="del">
          <ac:chgData name="동규 김" userId="04887cd42db77448" providerId="LiveId" clId="{66C999E8-F3E0-4185-B22A-FEF8C43ED83A}" dt="2024-04-29T08:41:14.956" v="1619" actId="478"/>
          <ac:spMkLst>
            <pc:docMk/>
            <pc:sldMk cId="3449280580" sldId="432"/>
            <ac:spMk id="12" creationId="{60D59D01-F212-9B91-D030-5C2D1D658EB3}"/>
          </ac:spMkLst>
        </pc:spChg>
        <pc:spChg chg="del mod ord">
          <ac:chgData name="동규 김" userId="04887cd42db77448" providerId="LiveId" clId="{66C999E8-F3E0-4185-B22A-FEF8C43ED83A}" dt="2024-04-29T08:42:49.084" v="1769" actId="478"/>
          <ac:spMkLst>
            <pc:docMk/>
            <pc:sldMk cId="3449280580" sldId="432"/>
            <ac:spMk id="15" creationId="{B550BBCC-0073-4E35-09D5-B81571332495}"/>
          </ac:spMkLst>
        </pc:spChg>
        <pc:spChg chg="mod">
          <ac:chgData name="동규 김" userId="04887cd42db77448" providerId="LiveId" clId="{66C999E8-F3E0-4185-B22A-FEF8C43ED83A}" dt="2024-04-29T08:42:08.748" v="1756" actId="20577"/>
          <ac:spMkLst>
            <pc:docMk/>
            <pc:sldMk cId="3449280580" sldId="432"/>
            <ac:spMk id="22" creationId="{ADE96816-008E-4F04-A82B-9122E455E80A}"/>
          </ac:spMkLst>
        </pc:spChg>
        <pc:spChg chg="del">
          <ac:chgData name="동규 김" userId="04887cd42db77448" providerId="LiveId" clId="{66C999E8-F3E0-4185-B22A-FEF8C43ED83A}" dt="2024-05-17T07:23:37.596" v="3037" actId="478"/>
          <ac:spMkLst>
            <pc:docMk/>
            <pc:sldMk cId="3449280580" sldId="432"/>
            <ac:spMk id="24" creationId="{111437CA-86D6-4D4E-86DD-1C2C825D0B75}"/>
          </ac:spMkLst>
        </pc:spChg>
        <pc:spChg chg="del">
          <ac:chgData name="동규 김" userId="04887cd42db77448" providerId="LiveId" clId="{66C999E8-F3E0-4185-B22A-FEF8C43ED83A}" dt="2024-05-17T07:22:48.043" v="3002" actId="478"/>
          <ac:spMkLst>
            <pc:docMk/>
            <pc:sldMk cId="3449280580" sldId="432"/>
            <ac:spMk id="25" creationId="{449C6DA1-DCC6-4B58-99B8-6DE24F65B72A}"/>
          </ac:spMkLst>
        </pc:spChg>
        <pc:grpChg chg="add del mod">
          <ac:chgData name="동규 김" userId="04887cd42db77448" providerId="LiveId" clId="{66C999E8-F3E0-4185-B22A-FEF8C43ED83A}" dt="2024-04-29T08:42:37.956" v="1765" actId="165"/>
          <ac:grpSpMkLst>
            <pc:docMk/>
            <pc:sldMk cId="3449280580" sldId="432"/>
            <ac:grpSpMk id="5" creationId="{B1815103-9F0E-9B16-870C-EEA35ABDA063}"/>
          </ac:grpSpMkLst>
        </pc:grpChg>
        <pc:grpChg chg="add mod">
          <ac:chgData name="동규 김" userId="04887cd42db77448" providerId="LiveId" clId="{66C999E8-F3E0-4185-B22A-FEF8C43ED83A}" dt="2024-04-29T08:42:59.135" v="1772" actId="1076"/>
          <ac:grpSpMkLst>
            <pc:docMk/>
            <pc:sldMk cId="3449280580" sldId="432"/>
            <ac:grpSpMk id="10" creationId="{EF47D317-8F3C-6DC4-B63C-5355B6DC280C}"/>
          </ac:grpSpMkLst>
        </pc:grpChg>
        <pc:picChg chg="add del mod">
          <ac:chgData name="동규 김" userId="04887cd42db77448" providerId="LiveId" clId="{66C999E8-F3E0-4185-B22A-FEF8C43ED83A}" dt="2024-04-29T08:42:47.483" v="1768" actId="478"/>
          <ac:picMkLst>
            <pc:docMk/>
            <pc:sldMk cId="3449280580" sldId="432"/>
            <ac:picMk id="4" creationId="{4B439E16-286E-0AA3-D0DE-391B47892DAB}"/>
          </ac:picMkLst>
        </pc:picChg>
        <pc:picChg chg="mod topLvl">
          <ac:chgData name="동규 김" userId="04887cd42db77448" providerId="LiveId" clId="{66C999E8-F3E0-4185-B22A-FEF8C43ED83A}" dt="2024-04-29T08:42:55.885" v="1771" actId="164"/>
          <ac:picMkLst>
            <pc:docMk/>
            <pc:sldMk cId="3449280580" sldId="432"/>
            <ac:picMk id="6" creationId="{5DF64BFD-FDDE-D7C7-90BF-C5F3BDC69B6D}"/>
          </ac:picMkLst>
        </pc:picChg>
        <pc:picChg chg="del">
          <ac:chgData name="동규 김" userId="04887cd42db77448" providerId="LiveId" clId="{66C999E8-F3E0-4185-B22A-FEF8C43ED83A}" dt="2024-04-29T08:41:12.275" v="1618" actId="478"/>
          <ac:picMkLst>
            <pc:docMk/>
            <pc:sldMk cId="3449280580" sldId="432"/>
            <ac:picMk id="11" creationId="{481C1EBA-9565-1C7E-4CEB-0D18F9342113}"/>
          </ac:picMkLst>
        </pc:picChg>
      </pc:sldChg>
      <pc:sldChg chg="addSp delSp modSp add mod">
        <pc:chgData name="동규 김" userId="04887cd42db77448" providerId="LiveId" clId="{66C999E8-F3E0-4185-B22A-FEF8C43ED83A}" dt="2024-05-17T07:23:30.452" v="3033" actId="478"/>
        <pc:sldMkLst>
          <pc:docMk/>
          <pc:sldMk cId="603747693" sldId="433"/>
        </pc:sldMkLst>
        <pc:spChg chg="mod">
          <ac:chgData name="동규 김" userId="04887cd42db77448" providerId="LiveId" clId="{66C999E8-F3E0-4185-B22A-FEF8C43ED83A}" dt="2024-04-29T08:45:36.675" v="1812" actId="20577"/>
          <ac:spMkLst>
            <pc:docMk/>
            <pc:sldMk cId="603747693" sldId="433"/>
            <ac:spMk id="2" creationId="{74284153-DAB2-7C38-C93A-D3B93AB5AD92}"/>
          </ac:spMkLst>
        </pc:spChg>
        <pc:spChg chg="mod">
          <ac:chgData name="동규 김" userId="04887cd42db77448" providerId="LiveId" clId="{66C999E8-F3E0-4185-B22A-FEF8C43ED83A}" dt="2024-05-15T15:35:48.781" v="2975" actId="20577"/>
          <ac:spMkLst>
            <pc:docMk/>
            <pc:sldMk cId="603747693" sldId="433"/>
            <ac:spMk id="22" creationId="{ADE96816-008E-4F04-A82B-9122E455E80A}"/>
          </ac:spMkLst>
        </pc:spChg>
        <pc:spChg chg="del">
          <ac:chgData name="동규 김" userId="04887cd42db77448" providerId="LiveId" clId="{66C999E8-F3E0-4185-B22A-FEF8C43ED83A}" dt="2024-05-17T07:23:30.452" v="3033" actId="478"/>
          <ac:spMkLst>
            <pc:docMk/>
            <pc:sldMk cId="603747693" sldId="433"/>
            <ac:spMk id="24" creationId="{111437CA-86D6-4D4E-86DD-1C2C825D0B75}"/>
          </ac:spMkLst>
        </pc:spChg>
        <pc:spChg chg="del">
          <ac:chgData name="동규 김" userId="04887cd42db77448" providerId="LiveId" clId="{66C999E8-F3E0-4185-B22A-FEF8C43ED83A}" dt="2024-05-17T07:22:43.419" v="2999" actId="478"/>
          <ac:spMkLst>
            <pc:docMk/>
            <pc:sldMk cId="603747693" sldId="433"/>
            <ac:spMk id="25" creationId="{449C6DA1-DCC6-4B58-99B8-6DE24F65B72A}"/>
          </ac:spMkLst>
        </pc:spChg>
        <pc:picChg chg="add mod">
          <ac:chgData name="동규 김" userId="04887cd42db77448" providerId="LiveId" clId="{66C999E8-F3E0-4185-B22A-FEF8C43ED83A}" dt="2024-04-29T08:50:41.407" v="2340" actId="1076"/>
          <ac:picMkLst>
            <pc:docMk/>
            <pc:sldMk cId="603747693" sldId="433"/>
            <ac:picMk id="4" creationId="{BBBC8622-205C-D2FD-DC72-094B98D54050}"/>
          </ac:picMkLst>
        </pc:picChg>
        <pc:picChg chg="add del mod">
          <ac:chgData name="동규 김" userId="04887cd42db77448" providerId="LiveId" clId="{66C999E8-F3E0-4185-B22A-FEF8C43ED83A}" dt="2024-04-29T08:48:23.683" v="2122" actId="478"/>
          <ac:picMkLst>
            <pc:docMk/>
            <pc:sldMk cId="603747693" sldId="433"/>
            <ac:picMk id="6" creationId="{063CDA58-57A3-9F30-6455-53889A2F0B01}"/>
          </ac:picMkLst>
        </pc:picChg>
        <pc:picChg chg="add del mod">
          <ac:chgData name="동규 김" userId="04887cd42db77448" providerId="LiveId" clId="{66C999E8-F3E0-4185-B22A-FEF8C43ED83A}" dt="2024-04-29T08:48:52.667" v="2127" actId="478"/>
          <ac:picMkLst>
            <pc:docMk/>
            <pc:sldMk cId="603747693" sldId="433"/>
            <ac:picMk id="9" creationId="{6D62EEC1-7A15-D58F-74C3-6F5718E19CD4}"/>
          </ac:picMkLst>
        </pc:picChg>
        <pc:picChg chg="add mod">
          <ac:chgData name="동규 김" userId="04887cd42db77448" providerId="LiveId" clId="{66C999E8-F3E0-4185-B22A-FEF8C43ED83A}" dt="2024-04-29T08:50:43.123" v="2341" actId="1076"/>
          <ac:picMkLst>
            <pc:docMk/>
            <pc:sldMk cId="603747693" sldId="433"/>
            <ac:picMk id="11" creationId="{2A526FC7-A55D-890A-479B-EE6616EEFE6E}"/>
          </ac:picMkLst>
        </pc:picChg>
        <pc:picChg chg="del">
          <ac:chgData name="동규 김" userId="04887cd42db77448" providerId="LiveId" clId="{66C999E8-F3E0-4185-B22A-FEF8C43ED83A}" dt="2024-04-29T08:46:51.603" v="2111" actId="478"/>
          <ac:picMkLst>
            <pc:docMk/>
            <pc:sldMk cId="603747693" sldId="433"/>
            <ac:picMk id="16" creationId="{749729EB-73AE-E742-AB9C-354A15FA29FC}"/>
          </ac:picMkLst>
        </pc:picChg>
      </pc:sldChg>
      <pc:sldChg chg="new del">
        <pc:chgData name="동규 김" userId="04887cd42db77448" providerId="LiveId" clId="{66C999E8-F3E0-4185-B22A-FEF8C43ED83A}" dt="2024-04-29T09:30:28.952" v="2834" actId="47"/>
        <pc:sldMkLst>
          <pc:docMk/>
          <pc:sldMk cId="3051604968" sldId="434"/>
        </pc:sldMkLst>
      </pc:sldChg>
      <pc:sldChg chg="modSp add del mod">
        <pc:chgData name="동규 김" userId="04887cd42db77448" providerId="LiveId" clId="{66C999E8-F3E0-4185-B22A-FEF8C43ED83A}" dt="2024-04-29T09:41:08.803" v="2868" actId="47"/>
        <pc:sldMkLst>
          <pc:docMk/>
          <pc:sldMk cId="3644651728" sldId="435"/>
        </pc:sldMkLst>
        <pc:spChg chg="mod">
          <ac:chgData name="동규 김" userId="04887cd42db77448" providerId="LiveId" clId="{66C999E8-F3E0-4185-B22A-FEF8C43ED83A}" dt="2024-04-29T09:30:36.706" v="2857" actId="20577"/>
          <ac:spMkLst>
            <pc:docMk/>
            <pc:sldMk cId="3644651728" sldId="435"/>
            <ac:spMk id="3" creationId="{6B683796-8739-EEFE-71C3-8E6E7DE7C72B}"/>
          </ac:spMkLst>
        </pc:spChg>
        <pc:spChg chg="mod">
          <ac:chgData name="동규 김" userId="04887cd42db77448" providerId="LiveId" clId="{66C999E8-F3E0-4185-B22A-FEF8C43ED83A}" dt="2024-04-29T09:31:00.539" v="2867" actId="313"/>
          <ac:spMkLst>
            <pc:docMk/>
            <pc:sldMk cId="3644651728" sldId="435"/>
            <ac:spMk id="13" creationId="{8EB79C3B-3183-A78E-7BB5-F8693C46272F}"/>
          </ac:spMkLst>
        </pc:spChg>
      </pc:sldChg>
      <pc:sldMasterChg chg="modSldLayout">
        <pc:chgData name="동규 김" userId="04887cd42db77448" providerId="LiveId" clId="{66C999E8-F3E0-4185-B22A-FEF8C43ED83A}" dt="2024-05-17T07:22:01.138" v="2981" actId="478"/>
        <pc:sldMasterMkLst>
          <pc:docMk/>
          <pc:sldMasterMk cId="2207557243" sldId="2147483660"/>
        </pc:sldMasterMkLst>
        <pc:sldLayoutChg chg="delSp mod">
          <pc:chgData name="동규 김" userId="04887cd42db77448" providerId="LiveId" clId="{66C999E8-F3E0-4185-B22A-FEF8C43ED83A}" dt="2024-05-17T07:22:01.138" v="2981" actId="478"/>
          <pc:sldLayoutMkLst>
            <pc:docMk/>
            <pc:sldMasterMk cId="2207557243" sldId="2147483660"/>
            <pc:sldLayoutMk cId="498359919" sldId="2147483662"/>
          </pc:sldLayoutMkLst>
          <pc:spChg chg="del">
            <ac:chgData name="동규 김" userId="04887cd42db77448" providerId="LiveId" clId="{66C999E8-F3E0-4185-B22A-FEF8C43ED83A}" dt="2024-05-17T07:21:59.991" v="2980" actId="478"/>
            <ac:spMkLst>
              <pc:docMk/>
              <pc:sldMasterMk cId="2207557243" sldId="2147483660"/>
              <pc:sldLayoutMk cId="498359919" sldId="2147483662"/>
              <ac:spMk id="21" creationId="{2BB80F2E-EB54-4A6B-BC08-8D1F6A78B2C0}"/>
            </ac:spMkLst>
          </pc:spChg>
          <pc:spChg chg="del">
            <ac:chgData name="동규 김" userId="04887cd42db77448" providerId="LiveId" clId="{66C999E8-F3E0-4185-B22A-FEF8C43ED83A}" dt="2024-05-17T07:22:01.138" v="2981" actId="478"/>
            <ac:spMkLst>
              <pc:docMk/>
              <pc:sldMasterMk cId="2207557243" sldId="2147483660"/>
              <pc:sldLayoutMk cId="498359919" sldId="2147483662"/>
              <ac:spMk id="22" creationId="{06DA0A2A-ACDC-41F2-9749-F2C107AF76D3}"/>
            </ac:spMkLst>
          </pc:spChg>
        </pc:sldLayoutChg>
      </pc:sldMasterChg>
    </pc:docChg>
  </pc:docChgLst>
  <pc:docChgLst>
    <pc:chgData name="Keith Lee" userId="bae53b36-1345-4794-ac60-15ec67b674a3" providerId="ADAL" clId="{4BC2D9B4-16FE-42C2-88E5-FCE52365D319}"/>
    <pc:docChg chg="modSld">
      <pc:chgData name="Keith Lee" userId="bae53b36-1345-4794-ac60-15ec67b674a3" providerId="ADAL" clId="{4BC2D9B4-16FE-42C2-88E5-FCE52365D319}" dt="2021-08-30T07:07:10.880" v="10" actId="1076"/>
      <pc:docMkLst>
        <pc:docMk/>
      </pc:docMkLst>
      <pc:sldChg chg="modSp mod">
        <pc:chgData name="Keith Lee" userId="bae53b36-1345-4794-ac60-15ec67b674a3" providerId="ADAL" clId="{4BC2D9B4-16FE-42C2-88E5-FCE52365D319}" dt="2021-08-30T07:07:10.880" v="10" actId="1076"/>
        <pc:sldMkLst>
          <pc:docMk/>
          <pc:sldMk cId="0" sldId="335"/>
        </pc:sldMkLst>
        <pc:spChg chg="mod">
          <ac:chgData name="Keith Lee" userId="bae53b36-1345-4794-ac60-15ec67b674a3" providerId="ADAL" clId="{4BC2D9B4-16FE-42C2-88E5-FCE52365D319}" dt="2021-08-30T07:07:10.880" v="10" actId="1076"/>
          <ac:spMkLst>
            <pc:docMk/>
            <pc:sldMk cId="0" sldId="335"/>
            <ac:spMk id="777307" creationId="{530FBD15-A282-46CA-914D-1FA5B23BDDCF}"/>
          </ac:spMkLst>
        </pc:spChg>
        <pc:spChg chg="mod">
          <ac:chgData name="Keith Lee" userId="bae53b36-1345-4794-ac60-15ec67b674a3" providerId="ADAL" clId="{4BC2D9B4-16FE-42C2-88E5-FCE52365D319}" dt="2021-08-30T07:06:59.007" v="0" actId="207"/>
          <ac:spMkLst>
            <pc:docMk/>
            <pc:sldMk cId="0" sldId="335"/>
            <ac:spMk id="777458" creationId="{A16E51D9-4CBD-4A64-A7F7-9D604BC28F6C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50" dirty="0"/>
              <a:t>헌혈방법별 헌혈자 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789942866426148"/>
          <c:y val="7.0343707309753506E-2"/>
          <c:w val="0.78392184834265388"/>
          <c:h val="0.746965074374497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Sheet1!$C$6</c:f>
              <c:strCache>
                <c:ptCount val="1"/>
                <c:pt idx="0">
                  <c:v>남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Sheet1!$B$7:$B$10</c:f>
              <c:strCache>
                <c:ptCount val="4"/>
                <c:pt idx="0">
                  <c:v>전혈</c:v>
                </c:pt>
                <c:pt idx="1">
                  <c:v>혈장</c:v>
                </c:pt>
                <c:pt idx="2">
                  <c:v>혈소판</c:v>
                </c:pt>
                <c:pt idx="3">
                  <c:v>다종성분</c:v>
                </c:pt>
              </c:strCache>
            </c:strRef>
          </c:cat>
          <c:val>
            <c:numRef>
              <c:f>Sheet1!$C$7:$C$10</c:f>
              <c:numCache>
                <c:formatCode>General</c:formatCode>
                <c:ptCount val="4"/>
                <c:pt idx="0">
                  <c:v>1238986</c:v>
                </c:pt>
                <c:pt idx="1">
                  <c:v>269705</c:v>
                </c:pt>
                <c:pt idx="2">
                  <c:v>10555</c:v>
                </c:pt>
                <c:pt idx="3">
                  <c:v>215876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B9-4D35-AC53-18F82428B081}"/>
            </c:ext>
          </c:extLst>
        </c:ser>
        <c:ser>
          <c:idx val="1"/>
          <c:order val="1"/>
          <c:tx>
            <c:strRef>
              <c:f>Sheet1!$D$6</c:f>
              <c:strCache>
                <c:ptCount val="1"/>
                <c:pt idx="0">
                  <c:v>여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Sheet1!$B$7:$B$10</c:f>
              <c:strCache>
                <c:ptCount val="4"/>
                <c:pt idx="0">
                  <c:v>전혈</c:v>
                </c:pt>
                <c:pt idx="1">
                  <c:v>혈장</c:v>
                </c:pt>
                <c:pt idx="2">
                  <c:v>혈소판</c:v>
                </c:pt>
                <c:pt idx="3">
                  <c:v>다종성분</c:v>
                </c:pt>
              </c:strCache>
            </c:strRef>
          </c:cat>
          <c:val>
            <c:numRef>
              <c:f>Sheet1!$D$7:$D$10</c:f>
              <c:numCache>
                <c:formatCode>General</c:formatCode>
                <c:ptCount val="4"/>
                <c:pt idx="0">
                  <c:v>601140</c:v>
                </c:pt>
                <c:pt idx="1">
                  <c:v>97165</c:v>
                </c:pt>
                <c:pt idx="2">
                  <c:v>9988</c:v>
                </c:pt>
                <c:pt idx="3">
                  <c:v>1588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B9-4D35-AC53-18F82428B0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57768816"/>
        <c:axId val="1157776496"/>
      </c:barChart>
      <c:catAx>
        <c:axId val="1157768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7776496"/>
        <c:crosses val="autoZero"/>
        <c:auto val="1"/>
        <c:lblAlgn val="ctr"/>
        <c:lblOffset val="100"/>
        <c:noMultiLvlLbl val="0"/>
      </c:catAx>
      <c:valAx>
        <c:axId val="1157776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7768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1128931599779885"/>
          <c:y val="8.1237163028717016E-2"/>
          <c:w val="0.15281127285787588"/>
          <c:h val="0.1079143971967252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1FBBBE-C9AA-426D-B486-A2EFCB30C565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419D36-3FBE-4D65-B9E8-C94D934B3F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42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DE4F2B-BF07-4B2B-80E3-BE3FDD3AED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51" y="4293096"/>
            <a:ext cx="1816145" cy="15841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C862EC-5467-437D-A056-0635AF2EDF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15397"/>
          <a:stretch/>
        </p:blipFill>
        <p:spPr>
          <a:xfrm>
            <a:off x="4159311" y="4365104"/>
            <a:ext cx="5746689" cy="1370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836FE7-12D1-4B74-80F7-C86C65A997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5271" r="195" b="15397"/>
          <a:stretch/>
        </p:blipFill>
        <p:spPr>
          <a:xfrm>
            <a:off x="704528" y="4365104"/>
            <a:ext cx="1410008" cy="13705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A7433A-7782-48FF-BC9F-409DFDAABAA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4" y="6309320"/>
            <a:ext cx="1257713" cy="4627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BBF648-2DCC-45B7-9E95-897D480869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60" t="59018" b="3924"/>
          <a:stretch/>
        </p:blipFill>
        <p:spPr>
          <a:xfrm>
            <a:off x="7107767" y="3609143"/>
            <a:ext cx="2005542" cy="539937"/>
          </a:xfrm>
          <a:prstGeom prst="rect">
            <a:avLst/>
          </a:prstGeom>
        </p:spPr>
      </p:pic>
      <p:sp>
        <p:nvSpPr>
          <p:cNvPr id="12" name="Rectangle 25">
            <a:extLst>
              <a:ext uri="{FF2B5EF4-FFF2-40B4-BE49-F238E27FC236}">
                <a16:creationId xmlns:a16="http://schemas.microsoft.com/office/drawing/2014/main" id="{3EB54E9D-EBAF-4E1D-980E-7E2FC04F0B2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9559700" y="6477842"/>
            <a:ext cx="346300" cy="365125"/>
          </a:xfrm>
        </p:spPr>
        <p:txBody>
          <a:bodyPr/>
          <a:lstStyle/>
          <a:p>
            <a:fld id="{58DFF737-E040-470C-96CC-D41AF1B56FAF}" type="slidenum">
              <a:rPr lang="en-GB" altLang="ko-KR">
                <a:solidFill>
                  <a:srgbClr val="740003"/>
                </a:solidFill>
              </a:rPr>
              <a:pPr/>
              <a:t>‹#›</a:t>
            </a:fld>
            <a:endParaRPr lang="en-GB" altLang="ko-KR" dirty="0">
              <a:solidFill>
                <a:srgbClr val="740003"/>
              </a:solidFill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D6B6A2D-0183-4100-ABAF-7B1E350C3EC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4528" y="566722"/>
            <a:ext cx="2005013" cy="889000"/>
          </a:xfrm>
          <a:prstGeom prst="rect">
            <a:avLst/>
          </a:prstGeom>
          <a:noFill/>
          <a:ln w="12700">
            <a:noFill/>
            <a:prstDash val="dash"/>
          </a:ln>
        </p:spPr>
        <p:txBody>
          <a:bodyPr anchor="ctr"/>
          <a:lstStyle>
            <a:lvl1pPr marL="0" indent="0">
              <a:buNone/>
              <a:defRPr sz="670" i="1">
                <a:latin typeface="+mn-lt"/>
              </a:defRPr>
            </a:lvl1pPr>
          </a:lstStyle>
          <a:p>
            <a:r>
              <a:rPr lang="en-US" altLang="ko-KR" sz="670" dirty="0">
                <a:latin typeface="+mn-lt"/>
              </a:rPr>
              <a:t>Insert</a:t>
            </a:r>
            <a:r>
              <a:rPr lang="ko-KR" altLang="en-US" sz="670" dirty="0">
                <a:latin typeface="+mn-lt"/>
              </a:rPr>
              <a:t> </a:t>
            </a:r>
            <a:r>
              <a:rPr lang="en-US" altLang="ko-KR" sz="670" dirty="0">
                <a:latin typeface="+mn-lt"/>
              </a:rPr>
              <a:t>the</a:t>
            </a:r>
            <a:r>
              <a:rPr lang="ko-KR" altLang="en-US" sz="670" dirty="0">
                <a:latin typeface="+mn-lt"/>
              </a:rPr>
              <a:t> </a:t>
            </a:r>
            <a:r>
              <a:rPr lang="en-US" altLang="ko-KR" sz="670" dirty="0">
                <a:latin typeface="+mn-lt"/>
              </a:rPr>
              <a:t>class</a:t>
            </a:r>
            <a:r>
              <a:rPr lang="ko-KR" altLang="en-US" sz="670" dirty="0">
                <a:latin typeface="+mn-lt"/>
              </a:rPr>
              <a:t> </a:t>
            </a:r>
            <a:r>
              <a:rPr lang="en-US" altLang="ko-KR" sz="670" dirty="0">
                <a:latin typeface="+mn-lt"/>
              </a:rPr>
              <a:t>/</a:t>
            </a:r>
            <a:r>
              <a:rPr lang="ko-KR" altLang="en-US" sz="670" dirty="0">
                <a:latin typeface="+mn-lt"/>
              </a:rPr>
              <a:t> </a:t>
            </a:r>
            <a:r>
              <a:rPr lang="en-US" altLang="ko-KR" sz="670" dirty="0">
                <a:latin typeface="+mn-lt"/>
              </a:rPr>
              <a:t>client</a:t>
            </a:r>
            <a:r>
              <a:rPr lang="ko-KR" altLang="en-US" sz="670" dirty="0">
                <a:latin typeface="+mn-lt"/>
              </a:rPr>
              <a:t> </a:t>
            </a:r>
            <a:r>
              <a:rPr lang="en-US" altLang="ko-KR" sz="670" dirty="0">
                <a:latin typeface="+mn-lt"/>
              </a:rPr>
              <a:t>/</a:t>
            </a:r>
            <a:r>
              <a:rPr lang="ko-KR" altLang="en-US" sz="670" dirty="0">
                <a:latin typeface="+mn-lt"/>
              </a:rPr>
              <a:t> </a:t>
            </a:r>
            <a:r>
              <a:rPr lang="en-US" altLang="ko-KR" sz="670" dirty="0">
                <a:latin typeface="+mn-lt"/>
              </a:rPr>
              <a:t>audience</a:t>
            </a:r>
            <a:r>
              <a:rPr lang="ko-KR" altLang="en-US" sz="670" dirty="0">
                <a:latin typeface="+mn-lt"/>
              </a:rPr>
              <a:t> </a:t>
            </a:r>
            <a:r>
              <a:rPr lang="en-US" altLang="ko-KR" sz="670" dirty="0">
                <a:latin typeface="+mn-lt"/>
              </a:rPr>
              <a:t>logo</a:t>
            </a:r>
            <a:r>
              <a:rPr lang="ko-KR" altLang="en-US" sz="670" dirty="0">
                <a:latin typeface="+mn-lt"/>
              </a:rPr>
              <a:t> </a:t>
            </a:r>
            <a:r>
              <a:rPr lang="en-US" altLang="ko-KR" sz="670" dirty="0">
                <a:latin typeface="+mn-lt"/>
              </a:rPr>
              <a:t>here</a:t>
            </a:r>
            <a:endParaRPr lang="ko-KR" altLang="en-US" dirty="0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92E42281-AA0D-40D0-8B8F-95255A9477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4528" y="2918656"/>
            <a:ext cx="9072000" cy="3096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Subtitle in Arial regular 20pt</a:t>
            </a:r>
            <a:endParaRPr lang="ko-KR" altLang="en-US" dirty="0"/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F5415996-E35A-403C-9C82-A740279E8D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4528" y="3407432"/>
            <a:ext cx="9072000" cy="3096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Second level in Arial regular 20pt</a:t>
            </a:r>
            <a:endParaRPr lang="ko-KR" altLang="en-US" dirty="0"/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21DC4B0A-6E4E-4882-9E36-205CDD3D56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27" y="105834"/>
            <a:ext cx="4248000" cy="216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670" b="1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[Insert Section title here]</a:t>
            </a:r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39E555D5-8B42-467B-ABF6-0AC154F7EF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56528" y="105834"/>
            <a:ext cx="720000" cy="216000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670" b="1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Section #</a:t>
            </a:r>
            <a:endParaRPr lang="ko-KR" altLang="en-US" dirty="0"/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2CE52A8D-FE01-48D9-A8A7-491D9534D7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4528" y="1668882"/>
            <a:ext cx="9072000" cy="493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Section title in Arial Bold 32pt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18983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4999" y="1268760"/>
            <a:ext cx="9522000" cy="1573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Normal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A653F91-09B8-4643-8037-B2E14BBC38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7496" y="6643070"/>
            <a:ext cx="488504" cy="2149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02B5533-FB88-49F0-AFAF-A648F1AE40A1}" type="slidenum">
              <a:rPr lang="en-GB" altLang="ko-KR" smtClean="0"/>
              <a:pPr/>
              <a:t>‹#›</a:t>
            </a:fld>
            <a:endParaRPr lang="en-GB" altLang="ko-KR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437B3AC-FFC2-43DD-A19B-AD183A0813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0813" y="6597352"/>
            <a:ext cx="3384375" cy="2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ko-KR" b="1" dirty="0"/>
              <a:t>All rights reserved. Swiss Institute of Artificial Intelligence (SIAI)</a:t>
            </a:r>
            <a:endParaRPr kumimoji="1" lang="ko-KR" altLang="en-US" b="1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9BF8E9D3-E2CF-4BAE-9464-8993D2A829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1936" y="375628"/>
            <a:ext cx="96156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>
              <a:buFont typeface="Arial" panose="020B0604020202020204" pitchFamily="34" charset="0"/>
              <a:buChar char="•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altLang="ko-KR" dirty="0"/>
              <a:t>Page title in Arial bold 22pt</a:t>
            </a:r>
          </a:p>
        </p:txBody>
      </p:sp>
      <p:sp>
        <p:nvSpPr>
          <p:cNvPr id="12" name="제목 12">
            <a:extLst>
              <a:ext uri="{FF2B5EF4-FFF2-40B4-BE49-F238E27FC236}">
                <a16:creationId xmlns:a16="http://schemas.microsoft.com/office/drawing/2014/main" id="{346E5CED-E927-4FAE-A37C-D8DBBCE905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936" y="712495"/>
            <a:ext cx="9615600" cy="252000"/>
          </a:xfrm>
          <a:prstGeom prst="rect">
            <a:avLst/>
          </a:prstGeom>
        </p:spPr>
        <p:txBody>
          <a:bodyPr/>
          <a:lstStyle>
            <a:lvl1pPr marL="177800" indent="-177800">
              <a:buFont typeface="Arial" panose="020B0604020202020204" pitchFamily="34" charset="0"/>
              <a:buChar char="-"/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Second level title in Arial 16pt</a:t>
            </a:r>
            <a:endParaRPr lang="ko-KR" altLang="en-US" dirty="0"/>
          </a:p>
        </p:txBody>
      </p:sp>
      <p:sp>
        <p:nvSpPr>
          <p:cNvPr id="16" name="텍스트 개체 틀 25">
            <a:extLst>
              <a:ext uri="{FF2B5EF4-FFF2-40B4-BE49-F238E27FC236}">
                <a16:creationId xmlns:a16="http://schemas.microsoft.com/office/drawing/2014/main" id="{A9799EF1-616B-4402-860F-03B9DBA697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27" y="105834"/>
            <a:ext cx="4248000" cy="216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670" b="1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[Insert Section title here]</a:t>
            </a:r>
          </a:p>
        </p:txBody>
      </p:sp>
      <p:sp>
        <p:nvSpPr>
          <p:cNvPr id="17" name="텍스트 개체 틀 28">
            <a:extLst>
              <a:ext uri="{FF2B5EF4-FFF2-40B4-BE49-F238E27FC236}">
                <a16:creationId xmlns:a16="http://schemas.microsoft.com/office/drawing/2014/main" id="{DD68363D-970D-47E0-98FB-A19114C780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56528" y="105834"/>
            <a:ext cx="720000" cy="216000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670" b="1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Section #</a:t>
            </a:r>
            <a:endParaRPr lang="ko-KR" alt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A28C2B9-65BE-499E-8541-F1EF3912D355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254998" y="3089592"/>
            <a:ext cx="9522000" cy="162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Normal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8075802-C2AC-4A96-8436-0E7631778329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254998" y="4910423"/>
            <a:ext cx="9522000" cy="162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Normal text</a:t>
            </a:r>
          </a:p>
        </p:txBody>
      </p:sp>
    </p:spTree>
    <p:extLst>
      <p:ext uri="{BB962C8B-B14F-4D97-AF65-F5344CB8AC3E}">
        <p14:creationId xmlns:p14="http://schemas.microsoft.com/office/powerpoint/2010/main" val="4186986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ws wit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262401" y="1268760"/>
            <a:ext cx="8515011" cy="1573200"/>
          </a:xfrm>
          <a:prstGeom prst="rect">
            <a:avLst/>
          </a:prstGeom>
          <a:solidFill>
            <a:srgbClr val="FFEBF5"/>
          </a:solidFill>
        </p:spPr>
        <p:txBody>
          <a:bodyPr/>
          <a:lstStyle>
            <a:lvl1pPr marL="0" indent="0">
              <a:buNone/>
              <a:defRPr sz="1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Normal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A653F91-09B8-4643-8037-B2E14BBC38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7496" y="6643070"/>
            <a:ext cx="488504" cy="2149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02B5533-FB88-49F0-AFAF-A648F1AE40A1}" type="slidenum">
              <a:rPr lang="en-GB" altLang="ko-KR" smtClean="0"/>
              <a:pPr/>
              <a:t>‹#›</a:t>
            </a:fld>
            <a:endParaRPr lang="en-GB" altLang="ko-KR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437B3AC-FFC2-43DD-A19B-AD183A0813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0813" y="6597352"/>
            <a:ext cx="3384375" cy="2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ko-KR" b="1" dirty="0"/>
              <a:t>All rights reserved. Swiss Institute of Artificial Intelligence (SIAI)</a:t>
            </a:r>
            <a:endParaRPr kumimoji="1" lang="ko-KR" altLang="en-US" b="1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9BF8E9D3-E2CF-4BAE-9464-8993D2A829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1936" y="375628"/>
            <a:ext cx="96156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>
              <a:buFont typeface="Arial" panose="020B0604020202020204" pitchFamily="34" charset="0"/>
              <a:buChar char="•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altLang="ko-KR" dirty="0"/>
              <a:t>Page title in Arial bold 22pt</a:t>
            </a:r>
          </a:p>
        </p:txBody>
      </p:sp>
      <p:sp>
        <p:nvSpPr>
          <p:cNvPr id="12" name="제목 12">
            <a:extLst>
              <a:ext uri="{FF2B5EF4-FFF2-40B4-BE49-F238E27FC236}">
                <a16:creationId xmlns:a16="http://schemas.microsoft.com/office/drawing/2014/main" id="{346E5CED-E927-4FAE-A37C-D8DBBCE905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936" y="712495"/>
            <a:ext cx="9615600" cy="252000"/>
          </a:xfrm>
          <a:prstGeom prst="rect">
            <a:avLst/>
          </a:prstGeom>
        </p:spPr>
        <p:txBody>
          <a:bodyPr/>
          <a:lstStyle>
            <a:lvl1pPr marL="177800" indent="-177800">
              <a:buFont typeface="Arial" panose="020B0604020202020204" pitchFamily="34" charset="0"/>
              <a:buChar char="-"/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Second level title in Arial 16pt</a:t>
            </a:r>
            <a:endParaRPr lang="ko-KR" altLang="en-US" dirty="0"/>
          </a:p>
        </p:txBody>
      </p:sp>
      <p:sp>
        <p:nvSpPr>
          <p:cNvPr id="16" name="텍스트 개체 틀 25">
            <a:extLst>
              <a:ext uri="{FF2B5EF4-FFF2-40B4-BE49-F238E27FC236}">
                <a16:creationId xmlns:a16="http://schemas.microsoft.com/office/drawing/2014/main" id="{A9799EF1-616B-4402-860F-03B9DBA697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27" y="105834"/>
            <a:ext cx="4248000" cy="216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670" b="1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[Insert Section title here]</a:t>
            </a:r>
          </a:p>
        </p:txBody>
      </p:sp>
      <p:sp>
        <p:nvSpPr>
          <p:cNvPr id="17" name="텍스트 개체 틀 28">
            <a:extLst>
              <a:ext uri="{FF2B5EF4-FFF2-40B4-BE49-F238E27FC236}">
                <a16:creationId xmlns:a16="http://schemas.microsoft.com/office/drawing/2014/main" id="{DD68363D-970D-47E0-98FB-A19114C780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56528" y="105834"/>
            <a:ext cx="720000" cy="216000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670" b="1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Section #</a:t>
            </a:r>
            <a:endParaRPr lang="ko-KR" altLang="en-US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436C881A-F2CA-491B-85D3-D727CC4BFB90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254999" y="1268760"/>
            <a:ext cx="1007402" cy="1620000"/>
          </a:xfrm>
          <a:prstGeom prst="rect">
            <a:avLst/>
          </a:prstGeom>
          <a:solidFill>
            <a:srgbClr val="740003"/>
          </a:solidFill>
          <a:ln w="1270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lIns="45000" tIns="45000" rIns="45000" bIns="45000" anchor="ctr"/>
          <a:lstStyle>
            <a:lvl1pPr algn="l" defTabSz="14525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25488" algn="l" defTabSz="14525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452563" algn="l" defTabSz="14525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179638" algn="l" defTabSz="14525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903538" algn="l" defTabSz="14525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3360738" defTabSz="14525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817938" defTabSz="14525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4275138" defTabSz="14525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732338" defTabSz="14525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ko-KR" sz="1200" b="1" dirty="0">
                <a:solidFill>
                  <a:srgbClr val="FFFFFF"/>
                </a:solidFill>
              </a:rPr>
              <a:t>Heading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D93291E2-29E4-4F12-BD99-C78138BC3E76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254999" y="3089592"/>
            <a:ext cx="1007402" cy="1620000"/>
          </a:xfrm>
          <a:prstGeom prst="rect">
            <a:avLst/>
          </a:prstGeom>
          <a:solidFill>
            <a:srgbClr val="0A419B"/>
          </a:solidFill>
          <a:ln w="1270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lIns="45000" tIns="45000" rIns="45000" bIns="45000" anchor="ctr"/>
          <a:lstStyle>
            <a:lvl1pPr algn="l" defTabSz="14525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25488" algn="l" defTabSz="14525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452563" algn="l" defTabSz="14525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179638" algn="l" defTabSz="14525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903538" algn="l" defTabSz="14525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3360738" defTabSz="14525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817938" defTabSz="14525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4275138" defTabSz="14525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732338" defTabSz="14525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ko-KR" sz="1200" b="1" dirty="0">
                <a:solidFill>
                  <a:srgbClr val="FFFFFF"/>
                </a:solidFill>
              </a:rPr>
              <a:t>Heading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B7132B4D-480D-43CE-9BBC-5C178F12D621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254999" y="4910423"/>
            <a:ext cx="1007402" cy="1620000"/>
          </a:xfrm>
          <a:prstGeom prst="rect">
            <a:avLst/>
          </a:prstGeom>
          <a:solidFill>
            <a:srgbClr val="508728"/>
          </a:solidFill>
          <a:ln w="1270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lIns="45000" tIns="45000" rIns="45000" bIns="45000" anchor="ctr"/>
          <a:lstStyle>
            <a:lvl1pPr algn="l" defTabSz="14525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25488" algn="l" defTabSz="14525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452563" algn="l" defTabSz="14525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179638" algn="l" defTabSz="14525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903538" algn="l" defTabSz="14525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3360738" defTabSz="14525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817938" defTabSz="14525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4275138" defTabSz="14525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732338" defTabSz="14525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ko-KR" sz="1200" b="1" dirty="0">
                <a:solidFill>
                  <a:srgbClr val="FFFFFF"/>
                </a:solidFill>
              </a:rPr>
              <a:t>Heading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A28C2B9-65BE-499E-8541-F1EF3912D355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1262401" y="3089592"/>
            <a:ext cx="8515011" cy="1620000"/>
          </a:xfrm>
          <a:prstGeom prst="rect">
            <a:avLst/>
          </a:prstGeom>
          <a:solidFill>
            <a:srgbClr val="EDF2FF"/>
          </a:solidFill>
        </p:spPr>
        <p:txBody>
          <a:bodyPr/>
          <a:lstStyle>
            <a:lvl1pPr marL="0" indent="0">
              <a:buNone/>
              <a:defRPr sz="1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Normal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8075802-C2AC-4A96-8436-0E7631778329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262401" y="4910423"/>
            <a:ext cx="8515011" cy="1620000"/>
          </a:xfrm>
          <a:prstGeom prst="rect">
            <a:avLst/>
          </a:prstGeom>
          <a:solidFill>
            <a:srgbClr val="E1EBD7"/>
          </a:solidFill>
        </p:spPr>
        <p:txBody>
          <a:bodyPr/>
          <a:lstStyle>
            <a:lvl1pPr marL="0" indent="0">
              <a:buNone/>
              <a:defRPr sz="1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Normal text</a:t>
            </a:r>
          </a:p>
        </p:txBody>
      </p:sp>
    </p:spTree>
    <p:extLst>
      <p:ext uri="{BB962C8B-B14F-4D97-AF65-F5344CB8AC3E}">
        <p14:creationId xmlns:p14="http://schemas.microsoft.com/office/powerpoint/2010/main" val="1756348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BF688CD-91D6-438B-933E-0E9FF46D2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7496" y="6643070"/>
            <a:ext cx="488504" cy="2149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02B5533-FB88-49F0-AFAF-A648F1AE40A1}" type="slidenum">
              <a:rPr lang="en-GB" altLang="ko-KR" smtClean="0"/>
              <a:pPr/>
              <a:t>‹#›</a:t>
            </a:fld>
            <a:endParaRPr lang="en-GB" altLang="ko-KR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BE79F33-7C76-4351-9636-8394F7BBBD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0813" y="6597352"/>
            <a:ext cx="3384375" cy="2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ko-KR" b="1" dirty="0"/>
              <a:t>All rights reserved. Swiss Institute of Artificial Intelligence (SIAI)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5786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460D1-2ED9-490E-983C-69ECA25D5B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7496" y="6643070"/>
            <a:ext cx="488504" cy="2149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02B5533-FB88-49F0-AFAF-A648F1AE40A1}" type="slidenum">
              <a:rPr lang="en-GB" altLang="ko-KR" smtClean="0"/>
              <a:pPr/>
              <a:t>‹#›</a:t>
            </a:fld>
            <a:endParaRPr lang="en-GB" altLang="ko-KR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E079EA1-7EB2-4392-BB0F-87BDDDBCC4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0813" y="6597352"/>
            <a:ext cx="3384375" cy="2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ko-KR" b="1" dirty="0"/>
              <a:t>All rights reserved. Swiss Institute of Artificial Intelligence (SIAI)</a:t>
            </a:r>
            <a:endParaRPr kumimoji="1" lang="ko-KR" altLang="en-US" b="1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8F81612-377B-44F9-B2DC-2EBAF60BE5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1936" y="375628"/>
            <a:ext cx="96156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>
              <a:buFont typeface="Arial" panose="020B0604020202020204" pitchFamily="34" charset="0"/>
              <a:buChar char="•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altLang="ko-KR" dirty="0"/>
              <a:t>Page title in Arial bold 22pt</a:t>
            </a:r>
          </a:p>
        </p:txBody>
      </p:sp>
      <p:sp>
        <p:nvSpPr>
          <p:cNvPr id="13" name="제목 12">
            <a:extLst>
              <a:ext uri="{FF2B5EF4-FFF2-40B4-BE49-F238E27FC236}">
                <a16:creationId xmlns:a16="http://schemas.microsoft.com/office/drawing/2014/main" id="{759C3144-9669-457C-BD98-E2894E53C5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936" y="712495"/>
            <a:ext cx="9615600" cy="252000"/>
          </a:xfrm>
          <a:prstGeom prst="rect">
            <a:avLst/>
          </a:prstGeom>
        </p:spPr>
        <p:txBody>
          <a:bodyPr/>
          <a:lstStyle>
            <a:lvl1pPr marL="177800" indent="-177800">
              <a:buFont typeface="Arial" panose="020B0604020202020204" pitchFamily="34" charset="0"/>
              <a:buChar char="-"/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Second level title in Arial 16pt</a:t>
            </a:r>
            <a:endParaRPr lang="ko-KR" altLang="en-US" dirty="0"/>
          </a:p>
        </p:txBody>
      </p:sp>
      <p:sp>
        <p:nvSpPr>
          <p:cNvPr id="19" name="텍스트 개체 틀 25">
            <a:extLst>
              <a:ext uri="{FF2B5EF4-FFF2-40B4-BE49-F238E27FC236}">
                <a16:creationId xmlns:a16="http://schemas.microsoft.com/office/drawing/2014/main" id="{48E59DFD-8B2B-48BB-828B-E5BA0943CE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27" y="105834"/>
            <a:ext cx="4248000" cy="216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670" b="1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[Insert Section title here]</a:t>
            </a:r>
          </a:p>
        </p:txBody>
      </p:sp>
      <p:sp>
        <p:nvSpPr>
          <p:cNvPr id="20" name="텍스트 개체 틀 28">
            <a:extLst>
              <a:ext uri="{FF2B5EF4-FFF2-40B4-BE49-F238E27FC236}">
                <a16:creationId xmlns:a16="http://schemas.microsoft.com/office/drawing/2014/main" id="{F80F0BE5-BE30-43BF-BC31-39909C900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56528" y="105834"/>
            <a:ext cx="720000" cy="216000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670" b="1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Section #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8847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F9CA916-45D0-490F-9127-AE4F2ED5F2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7496" y="6643070"/>
            <a:ext cx="488504" cy="2149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02B5533-FB88-49F0-AFAF-A648F1AE40A1}" type="slidenum">
              <a:rPr lang="en-GB" altLang="ko-KR" smtClean="0"/>
              <a:pPr/>
              <a:t>‹#›</a:t>
            </a:fld>
            <a:endParaRPr lang="en-GB" altLang="ko-KR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3BAE652-2742-4EF4-B0A5-D6AF704E68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0813" y="6597352"/>
            <a:ext cx="3384375" cy="2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ko-KR" b="1" dirty="0"/>
              <a:t>All rights reserved. Swiss Institute of Artificial Intelligence (SIAI)</a:t>
            </a:r>
            <a:endParaRPr kumimoji="1" lang="ko-KR" altLang="en-US" b="1" dirty="0"/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1463C8F0-CB45-4E35-90F8-698A11FECE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04552" y="1268760"/>
            <a:ext cx="9071976" cy="52558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altLang="ko-KR" dirty="0"/>
              <a:t>Subheading Large style, Arial font, 12pts</a:t>
            </a:r>
            <a:endParaRPr lang="ko-KR" altLang="en-US" dirty="0"/>
          </a:p>
          <a:p>
            <a:pPr lvl="1"/>
            <a:r>
              <a:rPr lang="en-US" altLang="ko-KR" dirty="0"/>
              <a:t>Normal text without a bullet style – equivalent of PB Body Large, Arial font, 12pts</a:t>
            </a:r>
            <a:endParaRPr lang="ko-KR" altLang="en-US" dirty="0"/>
          </a:p>
        </p:txBody>
      </p:sp>
      <p:sp>
        <p:nvSpPr>
          <p:cNvPr id="19" name="텍스트 개체 틀 8">
            <a:extLst>
              <a:ext uri="{FF2B5EF4-FFF2-40B4-BE49-F238E27FC236}">
                <a16:creationId xmlns:a16="http://schemas.microsoft.com/office/drawing/2014/main" id="{1EF90E16-3849-43A6-B4A6-7C6771915C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1936" y="375628"/>
            <a:ext cx="96156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>
              <a:buFont typeface="Arial" panose="020B0604020202020204" pitchFamily="34" charset="0"/>
              <a:buChar char="•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altLang="ko-KR" dirty="0"/>
              <a:t>Page title in Arial bold 22pt</a:t>
            </a:r>
          </a:p>
        </p:txBody>
      </p:sp>
      <p:sp>
        <p:nvSpPr>
          <p:cNvPr id="20" name="제목 12">
            <a:extLst>
              <a:ext uri="{FF2B5EF4-FFF2-40B4-BE49-F238E27FC236}">
                <a16:creationId xmlns:a16="http://schemas.microsoft.com/office/drawing/2014/main" id="{ECDC52C9-14CA-4755-8475-B7E1C03FC8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936" y="712495"/>
            <a:ext cx="9615600" cy="252000"/>
          </a:xfrm>
          <a:prstGeom prst="rect">
            <a:avLst/>
          </a:prstGeom>
        </p:spPr>
        <p:txBody>
          <a:bodyPr/>
          <a:lstStyle>
            <a:lvl1pPr marL="177800" indent="-177800">
              <a:buFont typeface="Arial" panose="020B0604020202020204" pitchFamily="34" charset="0"/>
              <a:buChar char="-"/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Second level title in Arial 16pt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8359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6" userDrawn="1">
          <p15:clr>
            <a:srgbClr val="FBAE40"/>
          </p15:clr>
        </p15:guide>
        <p15:guide id="2" orient="horz" pos="799" userDrawn="1">
          <p15:clr>
            <a:srgbClr val="FBAE40"/>
          </p15:clr>
        </p15:guide>
        <p15:guide id="3" orient="horz" pos="411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5000" y="1268760"/>
            <a:ext cx="4698000" cy="52632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Normal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078532" y="1268876"/>
            <a:ext cx="4699004" cy="52615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+mn-lt"/>
              </a:defRPr>
            </a:lvl1pPr>
          </a:lstStyle>
          <a:p>
            <a:pPr lvl="0"/>
            <a:r>
              <a:rPr lang="en-US" altLang="ko-KR" dirty="0"/>
              <a:t>Normal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A653F91-09B8-4643-8037-B2E14BBC38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7496" y="6643070"/>
            <a:ext cx="488504" cy="2149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02B5533-FB88-49F0-AFAF-A648F1AE40A1}" type="slidenum">
              <a:rPr lang="en-GB" altLang="ko-KR" smtClean="0"/>
              <a:pPr/>
              <a:t>‹#›</a:t>
            </a:fld>
            <a:endParaRPr lang="en-GB" altLang="ko-KR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437B3AC-FFC2-43DD-A19B-AD183A0813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0813" y="6597352"/>
            <a:ext cx="3384375" cy="2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ko-KR" b="1" dirty="0"/>
              <a:t>All rights reserved. Swiss Institute of Artificial Intelligence (SIAI)</a:t>
            </a:r>
            <a:endParaRPr kumimoji="1" lang="ko-KR" altLang="en-US" b="1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9BF8E9D3-E2CF-4BAE-9464-8993D2A829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1936" y="375628"/>
            <a:ext cx="96156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>
              <a:buFont typeface="Arial" panose="020B0604020202020204" pitchFamily="34" charset="0"/>
              <a:buChar char="•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altLang="ko-KR" dirty="0"/>
              <a:t>Page title in Arial bold 22pt</a:t>
            </a:r>
          </a:p>
        </p:txBody>
      </p:sp>
      <p:sp>
        <p:nvSpPr>
          <p:cNvPr id="12" name="제목 12">
            <a:extLst>
              <a:ext uri="{FF2B5EF4-FFF2-40B4-BE49-F238E27FC236}">
                <a16:creationId xmlns:a16="http://schemas.microsoft.com/office/drawing/2014/main" id="{346E5CED-E927-4FAE-A37C-D8DBBCE905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936" y="712495"/>
            <a:ext cx="9615600" cy="252000"/>
          </a:xfrm>
          <a:prstGeom prst="rect">
            <a:avLst/>
          </a:prstGeom>
        </p:spPr>
        <p:txBody>
          <a:bodyPr/>
          <a:lstStyle>
            <a:lvl1pPr marL="177800" indent="-177800">
              <a:buFont typeface="Arial" panose="020B0604020202020204" pitchFamily="34" charset="0"/>
              <a:buChar char="-"/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Second level title in Arial 16pt</a:t>
            </a:r>
            <a:endParaRPr lang="ko-KR" altLang="en-US" dirty="0"/>
          </a:p>
        </p:txBody>
      </p:sp>
      <p:sp>
        <p:nvSpPr>
          <p:cNvPr id="16" name="텍스트 개체 틀 25">
            <a:extLst>
              <a:ext uri="{FF2B5EF4-FFF2-40B4-BE49-F238E27FC236}">
                <a16:creationId xmlns:a16="http://schemas.microsoft.com/office/drawing/2014/main" id="{A9799EF1-616B-4402-860F-03B9DBA697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27" y="105834"/>
            <a:ext cx="4248000" cy="216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670" b="1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[Insert Section title here]</a:t>
            </a:r>
          </a:p>
        </p:txBody>
      </p:sp>
      <p:sp>
        <p:nvSpPr>
          <p:cNvPr id="17" name="텍스트 개체 틀 28">
            <a:extLst>
              <a:ext uri="{FF2B5EF4-FFF2-40B4-BE49-F238E27FC236}">
                <a16:creationId xmlns:a16="http://schemas.microsoft.com/office/drawing/2014/main" id="{DD68363D-970D-47E0-98FB-A19114C780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56528" y="105834"/>
            <a:ext cx="720000" cy="216000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670" b="1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Section #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6547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5000" y="1628800"/>
            <a:ext cx="4698000" cy="4903200"/>
          </a:xfrm>
          <a:prstGeom prst="rect">
            <a:avLst/>
          </a:prstGeom>
          <a:solidFill>
            <a:srgbClr val="FFEBF5"/>
          </a:solidFill>
        </p:spPr>
        <p:txBody>
          <a:bodyPr/>
          <a:lstStyle>
            <a:lvl1pPr marL="0" indent="0">
              <a:buNone/>
              <a:defRPr sz="1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Normal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078532" y="1628800"/>
            <a:ext cx="4699004" cy="4901623"/>
          </a:xfrm>
          <a:prstGeom prst="rect">
            <a:avLst/>
          </a:prstGeom>
          <a:solidFill>
            <a:srgbClr val="EDF2FF"/>
          </a:solidFill>
        </p:spPr>
        <p:txBody>
          <a:bodyPr/>
          <a:lstStyle>
            <a:lvl1pPr marL="0" indent="0">
              <a:buNone/>
              <a:defRPr sz="1200">
                <a:latin typeface="+mn-lt"/>
              </a:defRPr>
            </a:lvl1pPr>
          </a:lstStyle>
          <a:p>
            <a:pPr lvl="0"/>
            <a:r>
              <a:rPr lang="en-US" altLang="ko-KR" dirty="0"/>
              <a:t>Normal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A653F91-09B8-4643-8037-B2E14BBC38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7496" y="6643070"/>
            <a:ext cx="488504" cy="2149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02B5533-FB88-49F0-AFAF-A648F1AE40A1}" type="slidenum">
              <a:rPr lang="en-GB" altLang="ko-KR" smtClean="0"/>
              <a:pPr/>
              <a:t>‹#›</a:t>
            </a:fld>
            <a:endParaRPr lang="en-GB" altLang="ko-KR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437B3AC-FFC2-43DD-A19B-AD183A0813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0813" y="6597352"/>
            <a:ext cx="3384375" cy="2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ko-KR" b="1" dirty="0"/>
              <a:t>All rights reserved. Swiss Institute of Artificial Intelligence (SIAI)</a:t>
            </a:r>
            <a:endParaRPr kumimoji="1" lang="ko-KR" altLang="en-US" b="1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9BF8E9D3-E2CF-4BAE-9464-8993D2A829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1936" y="375628"/>
            <a:ext cx="96156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>
              <a:buFont typeface="Arial" panose="020B0604020202020204" pitchFamily="34" charset="0"/>
              <a:buChar char="•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altLang="ko-KR" dirty="0"/>
              <a:t>Page title in Arial bold 22pt</a:t>
            </a:r>
          </a:p>
        </p:txBody>
      </p:sp>
      <p:sp>
        <p:nvSpPr>
          <p:cNvPr id="12" name="제목 12">
            <a:extLst>
              <a:ext uri="{FF2B5EF4-FFF2-40B4-BE49-F238E27FC236}">
                <a16:creationId xmlns:a16="http://schemas.microsoft.com/office/drawing/2014/main" id="{346E5CED-E927-4FAE-A37C-D8DBBCE905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936" y="712495"/>
            <a:ext cx="9615600" cy="252000"/>
          </a:xfrm>
          <a:prstGeom prst="rect">
            <a:avLst/>
          </a:prstGeom>
        </p:spPr>
        <p:txBody>
          <a:bodyPr/>
          <a:lstStyle>
            <a:lvl1pPr marL="177800" indent="-177800">
              <a:buFont typeface="Arial" panose="020B0604020202020204" pitchFamily="34" charset="0"/>
              <a:buChar char="-"/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Second level title in Arial 16pt</a:t>
            </a:r>
            <a:endParaRPr lang="ko-KR" altLang="en-US" dirty="0"/>
          </a:p>
        </p:txBody>
      </p:sp>
      <p:sp>
        <p:nvSpPr>
          <p:cNvPr id="16" name="텍스트 개체 틀 25">
            <a:extLst>
              <a:ext uri="{FF2B5EF4-FFF2-40B4-BE49-F238E27FC236}">
                <a16:creationId xmlns:a16="http://schemas.microsoft.com/office/drawing/2014/main" id="{A9799EF1-616B-4402-860F-03B9DBA697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27" y="105834"/>
            <a:ext cx="4248000" cy="216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670" b="1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[Insert Section title here]</a:t>
            </a:r>
          </a:p>
        </p:txBody>
      </p:sp>
      <p:sp>
        <p:nvSpPr>
          <p:cNvPr id="17" name="텍스트 개체 틀 28">
            <a:extLst>
              <a:ext uri="{FF2B5EF4-FFF2-40B4-BE49-F238E27FC236}">
                <a16:creationId xmlns:a16="http://schemas.microsoft.com/office/drawing/2014/main" id="{DD68363D-970D-47E0-98FB-A19114C780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56528" y="105834"/>
            <a:ext cx="720000" cy="216000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670" b="1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Section #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06CAD1-0B72-4812-AC76-96F39D61E0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5000" y="1268760"/>
            <a:ext cx="4698000" cy="342000"/>
          </a:xfrm>
          <a:prstGeom prst="rect">
            <a:avLst/>
          </a:prstGeom>
          <a:solidFill>
            <a:srgbClr val="740003"/>
          </a:solidFill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Heading</a:t>
            </a:r>
            <a:endParaRPr lang="ko-KR" altLang="en-US" dirty="0"/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65135947-359F-4710-9DBB-F2A2B60749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79536" y="1268760"/>
            <a:ext cx="4698000" cy="342000"/>
          </a:xfrm>
          <a:prstGeom prst="rect">
            <a:avLst/>
          </a:prstGeom>
          <a:solidFill>
            <a:srgbClr val="0A419B"/>
          </a:solidFill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Heading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9708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5000" y="1268760"/>
            <a:ext cx="2880000" cy="526324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Normal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587711" y="1268876"/>
            <a:ext cx="2880000" cy="5261547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200">
                <a:latin typeface="+mn-lt"/>
              </a:defRPr>
            </a:lvl1pPr>
          </a:lstStyle>
          <a:p>
            <a:pPr lvl="0"/>
            <a:r>
              <a:rPr lang="en-US" altLang="ko-KR" dirty="0"/>
              <a:t>Normal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A653F91-09B8-4643-8037-B2E14BBC38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7496" y="6643070"/>
            <a:ext cx="488504" cy="2149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02B5533-FB88-49F0-AFAF-A648F1AE40A1}" type="slidenum">
              <a:rPr lang="en-GB" altLang="ko-KR" smtClean="0"/>
              <a:pPr/>
              <a:t>‹#›</a:t>
            </a:fld>
            <a:endParaRPr lang="en-GB" altLang="ko-KR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437B3AC-FFC2-43DD-A19B-AD183A0813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0813" y="6597352"/>
            <a:ext cx="3384375" cy="2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ko-KR" b="1" dirty="0"/>
              <a:t>All rights reserved. Swiss Institute of Artificial Intelligence (SIAI)</a:t>
            </a:r>
            <a:endParaRPr kumimoji="1" lang="ko-KR" altLang="en-US" b="1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9BF8E9D3-E2CF-4BAE-9464-8993D2A829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1936" y="375628"/>
            <a:ext cx="96156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>
              <a:buFont typeface="Arial" panose="020B0604020202020204" pitchFamily="34" charset="0"/>
              <a:buChar char="•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altLang="ko-KR" dirty="0"/>
              <a:t>Page title in Arial bold 22pt</a:t>
            </a:r>
          </a:p>
        </p:txBody>
      </p:sp>
      <p:sp>
        <p:nvSpPr>
          <p:cNvPr id="12" name="제목 12">
            <a:extLst>
              <a:ext uri="{FF2B5EF4-FFF2-40B4-BE49-F238E27FC236}">
                <a16:creationId xmlns:a16="http://schemas.microsoft.com/office/drawing/2014/main" id="{346E5CED-E927-4FAE-A37C-D8DBBCE905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936" y="712495"/>
            <a:ext cx="9615600" cy="252000"/>
          </a:xfrm>
          <a:prstGeom prst="rect">
            <a:avLst/>
          </a:prstGeom>
        </p:spPr>
        <p:txBody>
          <a:bodyPr/>
          <a:lstStyle>
            <a:lvl1pPr marL="177800" indent="-177800">
              <a:buFont typeface="Arial" panose="020B0604020202020204" pitchFamily="34" charset="0"/>
              <a:buChar char="-"/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Second level title in Arial 16pt</a:t>
            </a:r>
            <a:endParaRPr lang="ko-KR" altLang="en-US" dirty="0"/>
          </a:p>
        </p:txBody>
      </p:sp>
      <p:sp>
        <p:nvSpPr>
          <p:cNvPr id="16" name="텍스트 개체 틀 25">
            <a:extLst>
              <a:ext uri="{FF2B5EF4-FFF2-40B4-BE49-F238E27FC236}">
                <a16:creationId xmlns:a16="http://schemas.microsoft.com/office/drawing/2014/main" id="{A9799EF1-616B-4402-860F-03B9DBA697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27" y="105834"/>
            <a:ext cx="4248000" cy="216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670" b="1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[Insert Section title here]</a:t>
            </a:r>
          </a:p>
        </p:txBody>
      </p:sp>
      <p:sp>
        <p:nvSpPr>
          <p:cNvPr id="17" name="텍스트 개체 틀 28">
            <a:extLst>
              <a:ext uri="{FF2B5EF4-FFF2-40B4-BE49-F238E27FC236}">
                <a16:creationId xmlns:a16="http://schemas.microsoft.com/office/drawing/2014/main" id="{DD68363D-970D-47E0-98FB-A19114C780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56528" y="105834"/>
            <a:ext cx="720000" cy="216000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670" b="1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Section #</a:t>
            </a:r>
            <a:endParaRPr lang="ko-KR" altLang="en-US" dirty="0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6FFD13FF-1CB5-4EED-9499-B1537DFCC389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897536" y="1268876"/>
            <a:ext cx="2880000" cy="5261547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200">
                <a:latin typeface="+mn-lt"/>
              </a:defRPr>
            </a:lvl1pPr>
          </a:lstStyle>
          <a:p>
            <a:pPr lvl="0"/>
            <a:r>
              <a:rPr lang="en-US" altLang="ko-KR" dirty="0"/>
              <a:t>Normal text</a:t>
            </a:r>
          </a:p>
        </p:txBody>
      </p:sp>
    </p:spTree>
    <p:extLst>
      <p:ext uri="{BB962C8B-B14F-4D97-AF65-F5344CB8AC3E}">
        <p14:creationId xmlns:p14="http://schemas.microsoft.com/office/powerpoint/2010/main" val="1643921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wit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5000" y="1627223"/>
            <a:ext cx="2880000" cy="4903200"/>
          </a:xfrm>
          <a:prstGeom prst="rect">
            <a:avLst/>
          </a:prstGeom>
          <a:solidFill>
            <a:srgbClr val="FFEBF5"/>
          </a:solidFill>
        </p:spPr>
        <p:txBody>
          <a:bodyPr/>
          <a:lstStyle>
            <a:lvl1pPr marL="0" indent="0">
              <a:buNone/>
              <a:defRPr sz="1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Normal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587711" y="1627223"/>
            <a:ext cx="2880000" cy="4903200"/>
          </a:xfrm>
          <a:prstGeom prst="rect">
            <a:avLst/>
          </a:prstGeom>
          <a:solidFill>
            <a:srgbClr val="EDF2FF"/>
          </a:solidFill>
        </p:spPr>
        <p:txBody>
          <a:bodyPr/>
          <a:lstStyle>
            <a:lvl1pPr marL="0" indent="0">
              <a:buNone/>
              <a:defRPr sz="1200">
                <a:latin typeface="+mn-lt"/>
              </a:defRPr>
            </a:lvl1pPr>
          </a:lstStyle>
          <a:p>
            <a:pPr lvl="0"/>
            <a:r>
              <a:rPr lang="en-US" altLang="ko-KR" dirty="0"/>
              <a:t>Normal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A653F91-09B8-4643-8037-B2E14BBC38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7496" y="6643070"/>
            <a:ext cx="488504" cy="2149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02B5533-FB88-49F0-AFAF-A648F1AE40A1}" type="slidenum">
              <a:rPr lang="en-GB" altLang="ko-KR" smtClean="0"/>
              <a:pPr/>
              <a:t>‹#›</a:t>
            </a:fld>
            <a:endParaRPr lang="en-GB" altLang="ko-KR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437B3AC-FFC2-43DD-A19B-AD183A0813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0813" y="6597352"/>
            <a:ext cx="3384375" cy="2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ko-KR" b="1" dirty="0"/>
              <a:t>All rights reserved. Swiss Institute of Artificial Intelligence (SIAI)</a:t>
            </a:r>
            <a:endParaRPr kumimoji="1" lang="ko-KR" altLang="en-US" b="1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9BF8E9D3-E2CF-4BAE-9464-8993D2A829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1936" y="375628"/>
            <a:ext cx="96156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>
              <a:buFont typeface="Arial" panose="020B0604020202020204" pitchFamily="34" charset="0"/>
              <a:buChar char="•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altLang="ko-KR" dirty="0"/>
              <a:t>Page title in Arial bold 22pt</a:t>
            </a:r>
          </a:p>
        </p:txBody>
      </p:sp>
      <p:sp>
        <p:nvSpPr>
          <p:cNvPr id="12" name="제목 12">
            <a:extLst>
              <a:ext uri="{FF2B5EF4-FFF2-40B4-BE49-F238E27FC236}">
                <a16:creationId xmlns:a16="http://schemas.microsoft.com/office/drawing/2014/main" id="{346E5CED-E927-4FAE-A37C-D8DBBCE905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936" y="712495"/>
            <a:ext cx="9615600" cy="252000"/>
          </a:xfrm>
          <a:prstGeom prst="rect">
            <a:avLst/>
          </a:prstGeom>
        </p:spPr>
        <p:txBody>
          <a:bodyPr/>
          <a:lstStyle>
            <a:lvl1pPr marL="177800" indent="-177800">
              <a:buFont typeface="Arial" panose="020B0604020202020204" pitchFamily="34" charset="0"/>
              <a:buChar char="-"/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Second level title in Arial 16pt</a:t>
            </a:r>
            <a:endParaRPr lang="ko-KR" altLang="en-US" dirty="0"/>
          </a:p>
        </p:txBody>
      </p:sp>
      <p:sp>
        <p:nvSpPr>
          <p:cNvPr id="16" name="텍스트 개체 틀 25">
            <a:extLst>
              <a:ext uri="{FF2B5EF4-FFF2-40B4-BE49-F238E27FC236}">
                <a16:creationId xmlns:a16="http://schemas.microsoft.com/office/drawing/2014/main" id="{A9799EF1-616B-4402-860F-03B9DBA697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27" y="105834"/>
            <a:ext cx="4248000" cy="216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670" b="1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[Insert Section title here]</a:t>
            </a:r>
          </a:p>
        </p:txBody>
      </p:sp>
      <p:sp>
        <p:nvSpPr>
          <p:cNvPr id="17" name="텍스트 개체 틀 28">
            <a:extLst>
              <a:ext uri="{FF2B5EF4-FFF2-40B4-BE49-F238E27FC236}">
                <a16:creationId xmlns:a16="http://schemas.microsoft.com/office/drawing/2014/main" id="{DD68363D-970D-47E0-98FB-A19114C780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56528" y="105834"/>
            <a:ext cx="720000" cy="216000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670" b="1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Section #</a:t>
            </a:r>
            <a:endParaRPr lang="ko-KR" altLang="en-US" dirty="0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6FFD13FF-1CB5-4EED-9499-B1537DFCC389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897536" y="1627223"/>
            <a:ext cx="2880000" cy="4903200"/>
          </a:xfrm>
          <a:prstGeom prst="rect">
            <a:avLst/>
          </a:prstGeom>
          <a:solidFill>
            <a:srgbClr val="E1EBD7"/>
          </a:solidFill>
        </p:spPr>
        <p:txBody>
          <a:bodyPr/>
          <a:lstStyle>
            <a:lvl1pPr marL="0" indent="0">
              <a:buNone/>
              <a:defRPr sz="1200">
                <a:latin typeface="+mn-lt"/>
              </a:defRPr>
            </a:lvl1pPr>
          </a:lstStyle>
          <a:p>
            <a:pPr lvl="0"/>
            <a:r>
              <a:rPr lang="en-US" altLang="ko-KR" dirty="0"/>
              <a:t>Normal text</a:t>
            </a:r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3314E24A-A554-4958-8AA8-A35EFA0349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5000" y="1268760"/>
            <a:ext cx="2880000" cy="342000"/>
          </a:xfrm>
          <a:prstGeom prst="rect">
            <a:avLst/>
          </a:prstGeom>
          <a:solidFill>
            <a:srgbClr val="740003"/>
          </a:solidFill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Heading</a:t>
            </a:r>
            <a:endParaRPr lang="ko-KR" altLang="en-US" dirty="0"/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CFEEFDA9-AD6F-4F31-8128-F11F72322AB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87711" y="1268760"/>
            <a:ext cx="2880000" cy="342000"/>
          </a:xfrm>
          <a:prstGeom prst="rect">
            <a:avLst/>
          </a:prstGeom>
          <a:solidFill>
            <a:srgbClr val="0A419B"/>
          </a:solidFill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Heading</a:t>
            </a:r>
            <a:endParaRPr lang="ko-KR" altLang="en-US" dirty="0"/>
          </a:p>
        </p:txBody>
      </p:sp>
      <p:sp>
        <p:nvSpPr>
          <p:cNvPr id="15" name="텍스트 개체 틀 4">
            <a:extLst>
              <a:ext uri="{FF2B5EF4-FFF2-40B4-BE49-F238E27FC236}">
                <a16:creationId xmlns:a16="http://schemas.microsoft.com/office/drawing/2014/main" id="{996E6169-CA2D-4B22-B0F0-989DFCE2DC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97536" y="1268760"/>
            <a:ext cx="2880000" cy="342000"/>
          </a:xfrm>
          <a:prstGeom prst="rect">
            <a:avLst/>
          </a:prstGeom>
          <a:solidFill>
            <a:srgbClr val="508728"/>
          </a:solidFill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Heading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9067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4999" y="1268760"/>
            <a:ext cx="9522413" cy="252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Normal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A653F91-09B8-4643-8037-B2E14BBC38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7496" y="6643070"/>
            <a:ext cx="488504" cy="2149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02B5533-FB88-49F0-AFAF-A648F1AE40A1}" type="slidenum">
              <a:rPr lang="en-GB" altLang="ko-KR" smtClean="0"/>
              <a:pPr/>
              <a:t>‹#›</a:t>
            </a:fld>
            <a:endParaRPr lang="en-GB" altLang="ko-KR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437B3AC-FFC2-43DD-A19B-AD183A0813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0813" y="6597352"/>
            <a:ext cx="3384375" cy="2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ko-KR" b="1" dirty="0"/>
              <a:t>All rights reserved. Swiss Institute of Artificial Intelligence (SIAI)</a:t>
            </a:r>
            <a:endParaRPr kumimoji="1" lang="ko-KR" altLang="en-US" b="1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9BF8E9D3-E2CF-4BAE-9464-8993D2A829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1936" y="375628"/>
            <a:ext cx="96156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>
              <a:buFont typeface="Arial" panose="020B0604020202020204" pitchFamily="34" charset="0"/>
              <a:buChar char="•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altLang="ko-KR" dirty="0"/>
              <a:t>Page title in Arial bold 22pt</a:t>
            </a:r>
          </a:p>
        </p:txBody>
      </p:sp>
      <p:sp>
        <p:nvSpPr>
          <p:cNvPr id="12" name="제목 12">
            <a:extLst>
              <a:ext uri="{FF2B5EF4-FFF2-40B4-BE49-F238E27FC236}">
                <a16:creationId xmlns:a16="http://schemas.microsoft.com/office/drawing/2014/main" id="{346E5CED-E927-4FAE-A37C-D8DBBCE905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936" y="712495"/>
            <a:ext cx="9615600" cy="252000"/>
          </a:xfrm>
          <a:prstGeom prst="rect">
            <a:avLst/>
          </a:prstGeom>
        </p:spPr>
        <p:txBody>
          <a:bodyPr/>
          <a:lstStyle>
            <a:lvl1pPr marL="177800" indent="-177800">
              <a:buFont typeface="Arial" panose="020B0604020202020204" pitchFamily="34" charset="0"/>
              <a:buChar char="-"/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Second level title in Arial 16pt</a:t>
            </a:r>
            <a:endParaRPr lang="ko-KR" altLang="en-US" dirty="0"/>
          </a:p>
        </p:txBody>
      </p:sp>
      <p:sp>
        <p:nvSpPr>
          <p:cNvPr id="16" name="텍스트 개체 틀 25">
            <a:extLst>
              <a:ext uri="{FF2B5EF4-FFF2-40B4-BE49-F238E27FC236}">
                <a16:creationId xmlns:a16="http://schemas.microsoft.com/office/drawing/2014/main" id="{A9799EF1-616B-4402-860F-03B9DBA697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27" y="105834"/>
            <a:ext cx="4248000" cy="216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670" b="1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[Insert Section title here]</a:t>
            </a:r>
          </a:p>
        </p:txBody>
      </p:sp>
      <p:sp>
        <p:nvSpPr>
          <p:cNvPr id="17" name="텍스트 개체 틀 28">
            <a:extLst>
              <a:ext uri="{FF2B5EF4-FFF2-40B4-BE49-F238E27FC236}">
                <a16:creationId xmlns:a16="http://schemas.microsoft.com/office/drawing/2014/main" id="{DD68363D-970D-47E0-98FB-A19114C780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56528" y="105834"/>
            <a:ext cx="720000" cy="216000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670" b="1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Section #</a:t>
            </a:r>
            <a:endParaRPr lang="ko-KR" alt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67D3CA8-B7D9-4F67-B9FD-E6C9821CF108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254999" y="4010423"/>
            <a:ext cx="9522413" cy="252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Normal text</a:t>
            </a:r>
          </a:p>
        </p:txBody>
      </p:sp>
    </p:spTree>
    <p:extLst>
      <p:ext uri="{BB962C8B-B14F-4D97-AF65-F5344CB8AC3E}">
        <p14:creationId xmlns:p14="http://schemas.microsoft.com/office/powerpoint/2010/main" val="2279876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ows wit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262401" y="1268760"/>
            <a:ext cx="8515011" cy="2520000"/>
          </a:xfrm>
          <a:prstGeom prst="rect">
            <a:avLst/>
          </a:prstGeom>
          <a:solidFill>
            <a:srgbClr val="FFEBF5"/>
          </a:solidFill>
        </p:spPr>
        <p:txBody>
          <a:bodyPr/>
          <a:lstStyle>
            <a:lvl1pPr marL="0" indent="0">
              <a:buNone/>
              <a:defRPr sz="1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Normal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A653F91-09B8-4643-8037-B2E14BBC38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7496" y="6643070"/>
            <a:ext cx="488504" cy="2149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02B5533-FB88-49F0-AFAF-A648F1AE40A1}" type="slidenum">
              <a:rPr lang="en-GB" altLang="ko-KR" smtClean="0"/>
              <a:pPr/>
              <a:t>‹#›</a:t>
            </a:fld>
            <a:endParaRPr lang="en-GB" altLang="ko-KR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437B3AC-FFC2-43DD-A19B-AD183A0813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0813" y="6597352"/>
            <a:ext cx="3384375" cy="2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ko-KR" b="1" dirty="0"/>
              <a:t>All rights reserved. Swiss Institute of Artificial Intelligence (SIAI)</a:t>
            </a:r>
            <a:endParaRPr kumimoji="1" lang="ko-KR" altLang="en-US" b="1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9BF8E9D3-E2CF-4BAE-9464-8993D2A829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1936" y="375628"/>
            <a:ext cx="96156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>
              <a:buFont typeface="Arial" panose="020B0604020202020204" pitchFamily="34" charset="0"/>
              <a:buChar char="•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altLang="ko-KR" dirty="0"/>
              <a:t>Page title in Arial bold 22pt</a:t>
            </a:r>
          </a:p>
        </p:txBody>
      </p:sp>
      <p:sp>
        <p:nvSpPr>
          <p:cNvPr id="12" name="제목 12">
            <a:extLst>
              <a:ext uri="{FF2B5EF4-FFF2-40B4-BE49-F238E27FC236}">
                <a16:creationId xmlns:a16="http://schemas.microsoft.com/office/drawing/2014/main" id="{346E5CED-E927-4FAE-A37C-D8DBBCE905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936" y="712495"/>
            <a:ext cx="9615600" cy="252000"/>
          </a:xfrm>
          <a:prstGeom prst="rect">
            <a:avLst/>
          </a:prstGeom>
        </p:spPr>
        <p:txBody>
          <a:bodyPr/>
          <a:lstStyle>
            <a:lvl1pPr marL="177800" indent="-177800">
              <a:buFont typeface="Arial" panose="020B0604020202020204" pitchFamily="34" charset="0"/>
              <a:buChar char="-"/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Second level title in Arial 16pt</a:t>
            </a:r>
            <a:endParaRPr lang="ko-KR" altLang="en-US" dirty="0"/>
          </a:p>
        </p:txBody>
      </p:sp>
      <p:sp>
        <p:nvSpPr>
          <p:cNvPr id="16" name="텍스트 개체 틀 25">
            <a:extLst>
              <a:ext uri="{FF2B5EF4-FFF2-40B4-BE49-F238E27FC236}">
                <a16:creationId xmlns:a16="http://schemas.microsoft.com/office/drawing/2014/main" id="{A9799EF1-616B-4402-860F-03B9DBA697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27" y="105834"/>
            <a:ext cx="4248000" cy="216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670" b="1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[Insert Section title here]</a:t>
            </a:r>
          </a:p>
        </p:txBody>
      </p:sp>
      <p:sp>
        <p:nvSpPr>
          <p:cNvPr id="17" name="텍스트 개체 틀 28">
            <a:extLst>
              <a:ext uri="{FF2B5EF4-FFF2-40B4-BE49-F238E27FC236}">
                <a16:creationId xmlns:a16="http://schemas.microsoft.com/office/drawing/2014/main" id="{DD68363D-970D-47E0-98FB-A19114C780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56528" y="105834"/>
            <a:ext cx="720000" cy="216000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670" b="1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Section #</a:t>
            </a:r>
            <a:endParaRPr lang="ko-KR" alt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67D3CA8-B7D9-4F67-B9FD-E6C9821CF108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1262401" y="4010423"/>
            <a:ext cx="8515011" cy="2520000"/>
          </a:xfrm>
          <a:prstGeom prst="rect">
            <a:avLst/>
          </a:prstGeom>
          <a:solidFill>
            <a:srgbClr val="EDF2FF"/>
          </a:solidFill>
        </p:spPr>
        <p:txBody>
          <a:bodyPr/>
          <a:lstStyle>
            <a:lvl1pPr marL="0" indent="0">
              <a:buNone/>
              <a:defRPr sz="1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Normal text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436C881A-F2CA-491B-85D3-D727CC4BFB90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254999" y="1268760"/>
            <a:ext cx="1007402" cy="2520000"/>
          </a:xfrm>
          <a:prstGeom prst="rect">
            <a:avLst/>
          </a:prstGeom>
          <a:solidFill>
            <a:srgbClr val="740003"/>
          </a:solidFill>
          <a:ln w="1270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lIns="45000" tIns="45000" rIns="45000" bIns="45000" anchor="ctr"/>
          <a:lstStyle>
            <a:lvl1pPr algn="l" defTabSz="14525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25488" algn="l" defTabSz="14525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452563" algn="l" defTabSz="14525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179638" algn="l" defTabSz="14525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903538" algn="l" defTabSz="14525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3360738" defTabSz="14525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817938" defTabSz="14525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4275138" defTabSz="14525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732338" defTabSz="14525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ko-KR" sz="1200" b="1" dirty="0">
                <a:solidFill>
                  <a:srgbClr val="FFFFFF"/>
                </a:solidFill>
              </a:rPr>
              <a:t>Heading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D93291E2-29E4-4F12-BD99-C78138BC3E76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254999" y="4010423"/>
            <a:ext cx="1007402" cy="2520000"/>
          </a:xfrm>
          <a:prstGeom prst="rect">
            <a:avLst/>
          </a:prstGeom>
          <a:solidFill>
            <a:srgbClr val="0A419B"/>
          </a:solidFill>
          <a:ln w="1270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lIns="45000" tIns="45000" rIns="45000" bIns="45000" anchor="ctr"/>
          <a:lstStyle>
            <a:lvl1pPr algn="l" defTabSz="14525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25488" algn="l" defTabSz="14525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452563" algn="l" defTabSz="14525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179638" algn="l" defTabSz="14525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903538" algn="l" defTabSz="14525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3360738" defTabSz="14525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817938" defTabSz="14525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4275138" defTabSz="14525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732338" defTabSz="14525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ko-KR" sz="1200" b="1" dirty="0">
                <a:solidFill>
                  <a:srgbClr val="FFFFFF"/>
                </a:solidFill>
              </a:rPr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047113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8">
            <a:extLst>
              <a:ext uri="{FF2B5EF4-FFF2-40B4-BE49-F238E27FC236}">
                <a16:creationId xmlns:a16="http://schemas.microsoft.com/office/drawing/2014/main" id="{C0FD0F3F-DCBA-4EAC-A8B9-BF04E489E706}"/>
              </a:ext>
            </a:extLst>
          </p:cNvPr>
          <p:cNvSpPr>
            <a:spLocks/>
          </p:cNvSpPr>
          <p:nvPr userDrawn="1"/>
        </p:nvSpPr>
        <p:spPr bwMode="auto">
          <a:xfrm flipV="1">
            <a:off x="704528" y="260648"/>
            <a:ext cx="9073008" cy="45719"/>
          </a:xfrm>
          <a:custGeom>
            <a:avLst/>
            <a:gdLst>
              <a:gd name="T0" fmla="*/ 0 w 5011"/>
              <a:gd name="T1" fmla="*/ 116 h 117"/>
              <a:gd name="T2" fmla="*/ 0 w 5011"/>
              <a:gd name="T3" fmla="*/ 0 h 117"/>
              <a:gd name="T4" fmla="*/ 5010 w 5011"/>
              <a:gd name="T5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011" h="117">
                <a:moveTo>
                  <a:pt x="0" y="116"/>
                </a:moveTo>
                <a:lnTo>
                  <a:pt x="0" y="0"/>
                </a:lnTo>
                <a:lnTo>
                  <a:pt x="5010" y="0"/>
                </a:lnTo>
              </a:path>
            </a:pathLst>
          </a:custGeom>
          <a:noFill/>
          <a:ln w="19050" cap="rnd" cmpd="sng">
            <a:solidFill>
              <a:srgbClr val="740003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 sz="738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69912E-3900-4978-BDCF-699E010084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16" t="6994" r="2117" b="39505"/>
          <a:stretch/>
        </p:blipFill>
        <p:spPr>
          <a:xfrm>
            <a:off x="128464" y="116633"/>
            <a:ext cx="524286" cy="216024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87E72D7-0221-4156-8E39-F725922A53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7496" y="6643070"/>
            <a:ext cx="488504" cy="2149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02B5533-FB88-49F0-AFAF-A648F1AE40A1}" type="slidenum">
              <a:rPr lang="en-GB" altLang="ko-KR" smtClean="0"/>
              <a:pPr/>
              <a:t>‹#›</a:t>
            </a:fld>
            <a:endParaRPr lang="en-GB" altLang="ko-KR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64FC3E2-ACE8-4558-BC28-191E73D468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0813" y="6597352"/>
            <a:ext cx="3384375" cy="2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ko-KR" b="1" dirty="0"/>
              <a:t>All rights reserved. Swiss Institute of Artificial Intelligence (SIAI)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07557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6" r:id="rId2"/>
    <p:sldLayoutId id="2147483662" r:id="rId3"/>
    <p:sldLayoutId id="2147483664" r:id="rId4"/>
    <p:sldLayoutId id="2147483668" r:id="rId5"/>
    <p:sldLayoutId id="2147483669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67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2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444" userDrawn="1">
          <p15:clr>
            <a:srgbClr val="F26B43"/>
          </p15:clr>
        </p15:guide>
        <p15:guide id="4" pos="6159" userDrawn="1">
          <p15:clr>
            <a:srgbClr val="F26B43"/>
          </p15:clr>
        </p15:guide>
        <p15:guide id="5" orient="horz" pos="4156" userDrawn="1">
          <p15:clr>
            <a:srgbClr val="F26B43"/>
          </p15:clr>
        </p15:guide>
        <p15:guide id="6" orient="horz" pos="42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F147D1-453E-4CC5-AA54-D356839E77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err="1"/>
              <a:t>Donggyu</a:t>
            </a:r>
            <a:r>
              <a:rPr lang="en-US" altLang="ko-KR" dirty="0"/>
              <a:t> Kim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4EADED-8154-4B5C-A675-C71533DDD7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18/05/2024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562F8F0-2A57-4EE2-AB2A-7A729857E5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sz="2400" b="1" dirty="0">
                <a:latin typeface="+mj-ea"/>
                <a:ea typeface="+mj-ea"/>
              </a:rPr>
              <a:t>혈액 보유량은</a:t>
            </a:r>
            <a:r>
              <a:rPr lang="ko-KR" altLang="en-US" sz="2400" dirty="0">
                <a:latin typeface="+mj-ea"/>
                <a:ea typeface="+mj-ea"/>
              </a:rPr>
              <a:t> 어떻게 유지되는가</a:t>
            </a:r>
            <a:endParaRPr lang="en-GB" altLang="ko-KR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72547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562F8F0-2A57-4EE2-AB2A-7A729857E5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sz="2400" dirty="0">
                <a:latin typeface="+mj-ea"/>
                <a:ea typeface="+mj-ea"/>
              </a:rPr>
              <a:t>Exogenous Variables</a:t>
            </a:r>
            <a:endParaRPr lang="en-US" altLang="ko-KR" sz="2400" b="1" dirty="0">
              <a:latin typeface="+mj-ea"/>
              <a:ea typeface="+mj-ea"/>
            </a:endParaRPr>
          </a:p>
          <a:p>
            <a:r>
              <a:rPr lang="en-US" altLang="ko-KR" sz="2400" b="0" dirty="0">
                <a:latin typeface="+mj-ea"/>
                <a:ea typeface="+mj-ea"/>
              </a:rPr>
              <a:t>- Preprocessing</a:t>
            </a:r>
            <a:endParaRPr lang="en-GB" altLang="ko-KR" sz="2400" b="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48767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>
            <a:extLst>
              <a:ext uri="{FF2B5EF4-FFF2-40B4-BE49-F238E27FC236}">
                <a16:creationId xmlns:a16="http://schemas.microsoft.com/office/drawing/2014/main" id="{38D4AB0B-15B7-4F13-86D6-A46CD3A1A55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9559700" y="6477842"/>
            <a:ext cx="346300" cy="365125"/>
          </a:xfrm>
        </p:spPr>
        <p:txBody>
          <a:bodyPr/>
          <a:lstStyle/>
          <a:p>
            <a:fld id="{58DFF737-E040-470C-96CC-D41AF1B56FAF}" type="slidenum">
              <a:rPr lang="en-GB" altLang="ko-KR">
                <a:solidFill>
                  <a:srgbClr val="740003"/>
                </a:solidFill>
              </a:rPr>
              <a:pPr/>
              <a:t>10</a:t>
            </a:fld>
            <a:endParaRPr lang="en-GB" altLang="ko-KR" dirty="0">
              <a:solidFill>
                <a:srgbClr val="740003"/>
              </a:solidFill>
            </a:endParaRPr>
          </a:p>
        </p:txBody>
      </p:sp>
      <p:sp>
        <p:nvSpPr>
          <p:cNvPr id="22" name="Rectangle 32">
            <a:extLst>
              <a:ext uri="{FF2B5EF4-FFF2-40B4-BE49-F238E27FC236}">
                <a16:creationId xmlns:a16="http://schemas.microsoft.com/office/drawing/2014/main" id="{ADE96816-008E-4F04-A82B-9122E455E80A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1702" y="1124744"/>
            <a:ext cx="9543826" cy="82285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70000"/>
              <a:buFont typeface="Monotype Sorts" pitchFamily="2" charset="2"/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588"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65100" indent="-161925" algn="l" defTabSz="762000">
              <a:lnSpc>
                <a:spcPct val="125000"/>
              </a:lnSpc>
              <a:spcBef>
                <a:spcPct val="1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95275" indent="-12858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31800" indent="-13493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8890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3462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8034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2606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2"/>
            <a:r>
              <a:rPr lang="ko-KR" altLang="en-US" sz="1400" dirty="0">
                <a:latin typeface="+mn-ea"/>
              </a:rPr>
              <a:t>헌혈방법은 </a:t>
            </a:r>
            <a:r>
              <a:rPr lang="ko-KR" altLang="en-US" sz="1400" dirty="0" err="1">
                <a:latin typeface="+mn-ea"/>
              </a:rPr>
              <a:t>전혈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혈장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혈소판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다종성분 으로 나뉜다</a:t>
            </a:r>
            <a:r>
              <a:rPr lang="en-US" altLang="ko-KR" sz="1400" dirty="0">
                <a:latin typeface="+mn-ea"/>
              </a:rPr>
              <a:t>.</a:t>
            </a:r>
            <a:endParaRPr lang="en-GB" altLang="ko-KR" sz="1400" dirty="0">
              <a:latin typeface="+mn-ea"/>
            </a:endParaRPr>
          </a:p>
          <a:p>
            <a:pPr marL="3175" lvl="2" indent="0">
              <a:buNone/>
            </a:pP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혈소판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다종성분 헌혈은 헌혈자의 대부분이 남성이며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혈장 헌혈은 전체의 상당량</a:t>
            </a:r>
            <a:r>
              <a:rPr lang="en-US" altLang="ko-KR" sz="1400" dirty="0">
                <a:latin typeface="+mn-ea"/>
              </a:rPr>
              <a:t>(67%)</a:t>
            </a:r>
            <a:r>
              <a:rPr lang="ko-KR" altLang="en-US" sz="1400" dirty="0">
                <a:latin typeface="+mn-ea"/>
              </a:rPr>
              <a:t>이 의약품 원료로 활용된다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2">
              <a:buFontTx/>
              <a:buChar char="-"/>
            </a:pPr>
            <a:r>
              <a:rPr lang="ko-KR" altLang="en-US" sz="1400" dirty="0">
                <a:latin typeface="+mn-ea"/>
              </a:rPr>
              <a:t>이러한 점을 고려해 성별 비율이 고르며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대부분이 수술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치료 용도로 사용되는 </a:t>
            </a:r>
            <a:r>
              <a:rPr lang="en-US" altLang="ko-KR" sz="1400" dirty="0">
                <a:latin typeface="+mn-ea"/>
              </a:rPr>
              <a:t>“</a:t>
            </a:r>
            <a:r>
              <a:rPr lang="ko-KR" altLang="en-US" sz="1400" b="1" dirty="0" err="1">
                <a:latin typeface="+mn-ea"/>
              </a:rPr>
              <a:t>전혈</a:t>
            </a:r>
            <a:r>
              <a:rPr lang="en-US" altLang="ko-KR" sz="1400" dirty="0">
                <a:latin typeface="+mn-ea"/>
              </a:rPr>
              <a:t>”</a:t>
            </a:r>
            <a:r>
              <a:rPr lang="ko-KR" altLang="en-US" sz="1400" dirty="0">
                <a:latin typeface="+mn-ea"/>
              </a:rPr>
              <a:t>을 분석 대상으로 결정하였다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62619AB4-6849-4FA0-8008-03C1B060E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0813" y="6597352"/>
            <a:ext cx="3384375" cy="2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ko-KR" b="1" dirty="0"/>
              <a:t>All rights reserved. Swiss Institute of Artificial Intelligence (SIAI)</a:t>
            </a:r>
            <a:endParaRPr kumimoji="1" lang="ko-KR" altLang="en-US" b="1" dirty="0"/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079F05C8-FDF6-41FF-8F47-3D5B559CE9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662" y="375628"/>
            <a:ext cx="961587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1EDF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57F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800" b="1" dirty="0">
                <a:latin typeface="+mn-ea"/>
              </a:rPr>
              <a:t>Exogenous Variables</a:t>
            </a:r>
          </a:p>
          <a:p>
            <a:r>
              <a:rPr lang="en-GB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분석 대상</a:t>
            </a:r>
            <a:endParaRPr lang="en-GB" altLang="ko-KR" sz="160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D3A02B-98B2-F059-B208-F5685946D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96" y="2211185"/>
            <a:ext cx="5527898" cy="228313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ECA6F61-8DA4-15B1-B08C-70D3C9C401E7}"/>
              </a:ext>
            </a:extLst>
          </p:cNvPr>
          <p:cNvGrpSpPr/>
          <p:nvPr/>
        </p:nvGrpSpPr>
        <p:grpSpPr>
          <a:xfrm>
            <a:off x="6321151" y="2227888"/>
            <a:ext cx="3096345" cy="2389598"/>
            <a:chOff x="6321151" y="2731208"/>
            <a:chExt cx="3096345" cy="238959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D98705F-AB60-4C7D-92B4-B07FF4FE52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880" t="31402"/>
            <a:stretch/>
          </p:blipFill>
          <p:spPr>
            <a:xfrm>
              <a:off x="6321151" y="2731208"/>
              <a:ext cx="3096345" cy="2389598"/>
            </a:xfrm>
            <a:prstGeom prst="rect">
              <a:avLst/>
            </a:prstGeom>
          </p:spPr>
        </p:pic>
        <p:sp>
          <p:nvSpPr>
            <p:cNvPr id="13" name="Rectangle 32">
              <a:extLst>
                <a:ext uri="{FF2B5EF4-FFF2-40B4-BE49-F238E27FC236}">
                  <a16:creationId xmlns:a16="http://schemas.microsoft.com/office/drawing/2014/main" id="{C05FAA11-378A-4C48-F301-0788C4F3D19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452977" y="3234214"/>
              <a:ext cx="850650" cy="24115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>
              <a:spAutoFit/>
            </a:bodyPr>
            <a:lstStyle>
              <a:lvl1pPr algn="l" defTabSz="762000">
                <a:lnSpc>
                  <a:spcPct val="125000"/>
                </a:lnSpc>
                <a:spcBef>
                  <a:spcPct val="40000"/>
                </a:spcBef>
                <a:buClr>
                  <a:schemeClr val="tx1"/>
                </a:buClr>
                <a:buSzPct val="70000"/>
                <a:buFont typeface="Monotype Sorts" pitchFamily="2" charset="2"/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1588" algn="l" defTabSz="762000">
                <a:lnSpc>
                  <a:spcPct val="125000"/>
                </a:lnSpc>
                <a:spcBef>
                  <a:spcPct val="4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65100" indent="-161925" algn="l" defTabSz="762000">
                <a:lnSpc>
                  <a:spcPct val="125000"/>
                </a:lnSpc>
                <a:spcBef>
                  <a:spcPct val="1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n"/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295275" indent="-128588" algn="l" defTabSz="762000">
                <a:lnSpc>
                  <a:spcPct val="125000"/>
                </a:lnSpc>
                <a:buChar char="–"/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431800" indent="-134938" algn="l" defTabSz="762000">
                <a:lnSpc>
                  <a:spcPct val="125000"/>
                </a:lnSpc>
                <a:buChar char="–"/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889000" indent="-134938" defTabSz="762000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har char="–"/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1346200" indent="-134938" defTabSz="762000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har char="–"/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803400" indent="-134938" defTabSz="762000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har char="–"/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2260600" indent="-134938" defTabSz="762000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har char="–"/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3175" lvl="2" indent="0">
                <a:buNone/>
              </a:pPr>
              <a:r>
                <a:rPr lang="ko-KR" altLang="en-US" sz="1400" b="1" dirty="0">
                  <a:solidFill>
                    <a:srgbClr val="FF0000"/>
                  </a:solidFill>
                  <a:latin typeface="+mn-ea"/>
                </a:rPr>
                <a:t>약품제조</a:t>
              </a:r>
              <a:endParaRPr lang="en-US" altLang="ko-KR" sz="1400" b="1" dirty="0">
                <a:solidFill>
                  <a:srgbClr val="FF0000"/>
                </a:solidFill>
                <a:latin typeface="+mn-ea"/>
              </a:endParaRPr>
            </a:p>
          </p:txBody>
        </p:sp>
      </p:grp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8D2F1E62-04AF-74BF-1FDD-33E7E6931C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7902939"/>
              </p:ext>
            </p:extLst>
          </p:nvPr>
        </p:nvGraphicFramePr>
        <p:xfrm>
          <a:off x="416496" y="4585493"/>
          <a:ext cx="3767137" cy="198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96533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>
            <a:extLst>
              <a:ext uri="{FF2B5EF4-FFF2-40B4-BE49-F238E27FC236}">
                <a16:creationId xmlns:a16="http://schemas.microsoft.com/office/drawing/2014/main" id="{38D4AB0B-15B7-4F13-86D6-A46CD3A1A55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9559700" y="6477842"/>
            <a:ext cx="346300" cy="365125"/>
          </a:xfrm>
        </p:spPr>
        <p:txBody>
          <a:bodyPr/>
          <a:lstStyle/>
          <a:p>
            <a:fld id="{58DFF737-E040-470C-96CC-D41AF1B56FAF}" type="slidenum">
              <a:rPr lang="en-GB" altLang="ko-KR">
                <a:solidFill>
                  <a:srgbClr val="740003"/>
                </a:solidFill>
              </a:rPr>
              <a:pPr/>
              <a:t>11</a:t>
            </a:fld>
            <a:endParaRPr lang="en-GB" altLang="ko-KR" dirty="0">
              <a:solidFill>
                <a:srgbClr val="740003"/>
              </a:solidFill>
            </a:endParaRPr>
          </a:p>
        </p:txBody>
      </p:sp>
      <p:sp>
        <p:nvSpPr>
          <p:cNvPr id="22" name="Rectangle 32">
            <a:extLst>
              <a:ext uri="{FF2B5EF4-FFF2-40B4-BE49-F238E27FC236}">
                <a16:creationId xmlns:a16="http://schemas.microsoft.com/office/drawing/2014/main" id="{ADE96816-008E-4F04-A82B-9122E455E80A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1702" y="1124744"/>
            <a:ext cx="9471818" cy="80131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70000"/>
              <a:buFont typeface="Monotype Sorts" pitchFamily="2" charset="2"/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588"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65100" indent="-161925" algn="l" defTabSz="762000">
              <a:lnSpc>
                <a:spcPct val="125000"/>
              </a:lnSpc>
              <a:spcBef>
                <a:spcPct val="1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95275" indent="-12858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31800" indent="-13493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8890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3462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8034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2606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2"/>
            <a:r>
              <a:rPr lang="ko-KR" altLang="en-US" sz="1400" dirty="0" err="1">
                <a:latin typeface="+mn-ea"/>
              </a:rPr>
              <a:t>전혈</a:t>
            </a:r>
            <a:r>
              <a:rPr lang="ko-KR" altLang="en-US" sz="1400" dirty="0">
                <a:latin typeface="+mn-ea"/>
              </a:rPr>
              <a:t> 헌혈은 </a:t>
            </a:r>
            <a:r>
              <a:rPr lang="ko-KR" altLang="en-US" sz="1400" dirty="0" err="1">
                <a:latin typeface="+mn-ea"/>
              </a:rPr>
              <a:t>채혈량에</a:t>
            </a:r>
            <a:r>
              <a:rPr lang="ko-KR" altLang="en-US" sz="1400" dirty="0">
                <a:latin typeface="+mn-ea"/>
              </a:rPr>
              <a:t> 따라 </a:t>
            </a:r>
            <a:r>
              <a:rPr lang="en-US" altLang="ko-KR" sz="1400" dirty="0">
                <a:latin typeface="+mn-ea"/>
              </a:rPr>
              <a:t>320ml/400ml </a:t>
            </a:r>
            <a:r>
              <a:rPr lang="ko-KR" altLang="en-US" sz="1400" dirty="0">
                <a:latin typeface="+mn-ea"/>
              </a:rPr>
              <a:t>두 종류로 구분되어 있다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3175" lvl="2" indent="0">
              <a:buNone/>
            </a:pP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 err="1">
                <a:latin typeface="+mn-ea"/>
              </a:rPr>
              <a:t>채혈량은</a:t>
            </a:r>
            <a:r>
              <a:rPr lang="ko-KR" altLang="en-US" sz="1400" dirty="0">
                <a:latin typeface="+mn-ea"/>
              </a:rPr>
              <a:t> 헌혈자의 신체 상태에 의해 결정되기 때문에 선택이 불가능하다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</a:t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따라서 </a:t>
            </a:r>
            <a:r>
              <a:rPr lang="ko-KR" altLang="en-US" sz="1400" dirty="0" err="1">
                <a:latin typeface="+mn-ea"/>
              </a:rPr>
              <a:t>채혈량으로</a:t>
            </a:r>
            <a:r>
              <a:rPr lang="ko-KR" altLang="en-US" sz="1400" dirty="0">
                <a:latin typeface="+mn-ea"/>
              </a:rPr>
              <a:t> 구분된 데이터를 통합해 사용하는 것이 적절하다</a:t>
            </a:r>
            <a:r>
              <a:rPr lang="en-US" altLang="ko-KR" sz="1400" dirty="0">
                <a:latin typeface="+mn-ea"/>
              </a:rPr>
              <a:t>.</a:t>
            </a:r>
            <a:endParaRPr lang="en-GB" altLang="ko-KR" sz="1400" dirty="0">
              <a:latin typeface="+mn-ea"/>
            </a:endParaRP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62619AB4-6849-4FA0-8008-03C1B060E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0813" y="6597352"/>
            <a:ext cx="3384375" cy="2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ko-KR" b="1" dirty="0"/>
              <a:t>All rights reserved. Swiss Institute of Artificial Intelligence (SIAI)</a:t>
            </a:r>
            <a:endParaRPr kumimoji="1"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20E895-262B-1953-F4D0-771E600C7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36" y="2564904"/>
            <a:ext cx="7968728" cy="2548228"/>
          </a:xfrm>
          <a:prstGeom prst="rect">
            <a:avLst/>
          </a:prstGeom>
        </p:spPr>
      </p:pic>
      <p:sp>
        <p:nvSpPr>
          <p:cNvPr id="2" name="Text Box 3">
            <a:extLst>
              <a:ext uri="{FF2B5EF4-FFF2-40B4-BE49-F238E27FC236}">
                <a16:creationId xmlns:a16="http://schemas.microsoft.com/office/drawing/2014/main" id="{FCDAE6D5-B26E-FBB5-3BAF-377A3828BA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662" y="375628"/>
            <a:ext cx="961587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1EDF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57F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800" b="1" dirty="0">
                <a:latin typeface="+mn-ea"/>
              </a:rPr>
              <a:t>Exogenous Variables</a:t>
            </a:r>
          </a:p>
          <a:p>
            <a:r>
              <a:rPr lang="en-GB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헌혈 종류</a:t>
            </a:r>
            <a:endParaRPr lang="en-GB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55569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>
            <a:extLst>
              <a:ext uri="{FF2B5EF4-FFF2-40B4-BE49-F238E27FC236}">
                <a16:creationId xmlns:a16="http://schemas.microsoft.com/office/drawing/2014/main" id="{38D4AB0B-15B7-4F13-86D6-A46CD3A1A55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9559700" y="6477842"/>
            <a:ext cx="346300" cy="365125"/>
          </a:xfrm>
        </p:spPr>
        <p:txBody>
          <a:bodyPr/>
          <a:lstStyle/>
          <a:p>
            <a:fld id="{58DFF737-E040-470C-96CC-D41AF1B56FAF}" type="slidenum">
              <a:rPr lang="en-GB" altLang="ko-KR">
                <a:solidFill>
                  <a:srgbClr val="740003"/>
                </a:solidFill>
              </a:rPr>
              <a:pPr/>
              <a:t>12</a:t>
            </a:fld>
            <a:endParaRPr lang="en-GB" altLang="ko-KR" dirty="0">
              <a:solidFill>
                <a:srgbClr val="740003"/>
              </a:solidFill>
            </a:endParaRPr>
          </a:p>
        </p:txBody>
      </p:sp>
      <p:sp>
        <p:nvSpPr>
          <p:cNvPr id="22" name="Rectangle 32">
            <a:extLst>
              <a:ext uri="{FF2B5EF4-FFF2-40B4-BE49-F238E27FC236}">
                <a16:creationId xmlns:a16="http://schemas.microsoft.com/office/drawing/2014/main" id="{ADE96816-008E-4F04-A82B-9122E455E80A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1702" y="1124744"/>
            <a:ext cx="9471818" cy="82285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70000"/>
              <a:buFont typeface="Monotype Sorts" pitchFamily="2" charset="2"/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588"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65100" indent="-161925" algn="l" defTabSz="762000">
              <a:lnSpc>
                <a:spcPct val="125000"/>
              </a:lnSpc>
              <a:spcBef>
                <a:spcPct val="1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95275" indent="-12858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31800" indent="-13493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8890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3462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8034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2606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2"/>
            <a:r>
              <a:rPr lang="ko-KR" altLang="en-US" sz="1400" dirty="0" err="1">
                <a:latin typeface="+mn-ea"/>
              </a:rPr>
              <a:t>채혈량이</a:t>
            </a:r>
            <a:r>
              <a:rPr lang="ko-KR" altLang="en-US" sz="1400" dirty="0">
                <a:latin typeface="+mn-ea"/>
              </a:rPr>
              <a:t> 통합된 분포</a:t>
            </a:r>
            <a:endParaRPr lang="en-US" altLang="ko-KR" sz="1400" dirty="0">
              <a:latin typeface="+mn-ea"/>
            </a:endParaRPr>
          </a:p>
          <a:p>
            <a:pPr lvl="2">
              <a:buFontTx/>
              <a:buChar char="-"/>
            </a:pPr>
            <a:r>
              <a:rPr lang="ko-KR" altLang="en-US" sz="1400" dirty="0" err="1">
                <a:latin typeface="+mn-ea"/>
              </a:rPr>
              <a:t>채혈량을</a:t>
            </a:r>
            <a:r>
              <a:rPr lang="ko-KR" altLang="en-US" sz="1400" dirty="0">
                <a:latin typeface="+mn-ea"/>
              </a:rPr>
              <a:t> 조건부로 한 개별 분포의 형태는 잘 알려진 분포가 결합 형태가 아니며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일관성을 가지지 않는다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2">
              <a:buFontTx/>
              <a:buChar char="-"/>
            </a:pPr>
            <a:r>
              <a:rPr lang="ko-KR" altLang="en-US" sz="1400" dirty="0">
                <a:latin typeface="+mn-ea"/>
              </a:rPr>
              <a:t>반면 </a:t>
            </a:r>
            <a:r>
              <a:rPr lang="ko-KR" altLang="en-US" sz="1400" dirty="0" err="1">
                <a:latin typeface="+mn-ea"/>
              </a:rPr>
              <a:t>채혈량을</a:t>
            </a:r>
            <a:r>
              <a:rPr lang="ko-KR" altLang="en-US" sz="1400" dirty="0">
                <a:latin typeface="+mn-ea"/>
              </a:rPr>
              <a:t> 통합한 분포의 경우 정규분포의 합 형태를 가진다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62619AB4-6849-4FA0-8008-03C1B060E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0813" y="6597352"/>
            <a:ext cx="3384375" cy="2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ko-KR" b="1" dirty="0"/>
              <a:t>All rights reserved. Swiss Institute of Artificial Intelligence (SIAI)</a:t>
            </a:r>
            <a:endParaRPr kumimoji="1" lang="ko-KR" altLang="en-US" b="1" dirty="0"/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74284153-DAB2-7C38-C93A-D3B93AB5A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662" y="375628"/>
            <a:ext cx="961587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1EDF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57F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800" b="1" dirty="0">
                <a:latin typeface="+mn-ea"/>
              </a:rPr>
              <a:t>Exogenous Variables</a:t>
            </a:r>
          </a:p>
          <a:p>
            <a:r>
              <a:rPr lang="en-GB" altLang="ko-KR" sz="1600" dirty="0">
                <a:latin typeface="+mn-ea"/>
              </a:rPr>
              <a:t>- </a:t>
            </a:r>
            <a:r>
              <a:rPr lang="ko-KR" altLang="en-US" sz="1600" dirty="0" err="1">
                <a:latin typeface="+mn-ea"/>
              </a:rPr>
              <a:t>채혈량에</a:t>
            </a:r>
            <a:r>
              <a:rPr lang="ko-KR" altLang="en-US" sz="1600" dirty="0">
                <a:latin typeface="+mn-ea"/>
              </a:rPr>
              <a:t> 따른 차이</a:t>
            </a:r>
            <a:endParaRPr lang="en-GB" altLang="ko-KR" sz="1600" dirty="0"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49729EB-73AE-E742-AB9C-354A15FA2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36" y="2802853"/>
            <a:ext cx="7692727" cy="323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95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>
            <a:extLst>
              <a:ext uri="{FF2B5EF4-FFF2-40B4-BE49-F238E27FC236}">
                <a16:creationId xmlns:a16="http://schemas.microsoft.com/office/drawing/2014/main" id="{38D4AB0B-15B7-4F13-86D6-A46CD3A1A55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9559700" y="6477842"/>
            <a:ext cx="346300" cy="365125"/>
          </a:xfrm>
        </p:spPr>
        <p:txBody>
          <a:bodyPr/>
          <a:lstStyle/>
          <a:p>
            <a:fld id="{58DFF737-E040-470C-96CC-D41AF1B56FAF}" type="slidenum">
              <a:rPr lang="en-GB" altLang="ko-KR">
                <a:solidFill>
                  <a:srgbClr val="740003"/>
                </a:solidFill>
              </a:rPr>
              <a:pPr/>
              <a:t>13</a:t>
            </a:fld>
            <a:endParaRPr lang="en-GB" altLang="ko-KR" dirty="0">
              <a:solidFill>
                <a:srgbClr val="740003"/>
              </a:solidFill>
            </a:endParaRPr>
          </a:p>
        </p:txBody>
      </p:sp>
      <p:sp>
        <p:nvSpPr>
          <p:cNvPr id="22" name="Rectangle 32">
            <a:extLst>
              <a:ext uri="{FF2B5EF4-FFF2-40B4-BE49-F238E27FC236}">
                <a16:creationId xmlns:a16="http://schemas.microsoft.com/office/drawing/2014/main" id="{ADE96816-008E-4F04-A82B-9122E455E80A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1702" y="1124744"/>
            <a:ext cx="9471818" cy="82285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70000"/>
              <a:buFont typeface="Monotype Sorts" pitchFamily="2" charset="2"/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588"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65100" indent="-161925" algn="l" defTabSz="762000">
              <a:lnSpc>
                <a:spcPct val="125000"/>
              </a:lnSpc>
              <a:spcBef>
                <a:spcPct val="1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95275" indent="-12858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31800" indent="-13493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8890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3462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8034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2606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2"/>
            <a:r>
              <a:rPr lang="ko-KR" altLang="en-US" sz="1400" dirty="0">
                <a:latin typeface="+mn-ea"/>
              </a:rPr>
              <a:t>성별간 데이터 분포 차이</a:t>
            </a:r>
            <a:endParaRPr lang="en-US" altLang="ko-KR" sz="1400" dirty="0">
              <a:latin typeface="+mn-ea"/>
            </a:endParaRPr>
          </a:p>
          <a:p>
            <a:pPr lvl="2">
              <a:buFontTx/>
              <a:buChar char="-"/>
            </a:pPr>
            <a:r>
              <a:rPr lang="ko-KR" altLang="en-US" sz="1400" dirty="0">
                <a:latin typeface="+mn-ea"/>
              </a:rPr>
              <a:t>각 성별의 헌혈자 수 데이터는 평균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분산을 정규화 하면 유사한 패턴을 가진다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2">
              <a:buFontTx/>
              <a:buChar char="-"/>
            </a:pPr>
            <a:r>
              <a:rPr lang="ko-KR" altLang="en-US" sz="1400" dirty="0">
                <a:latin typeface="+mn-ea"/>
              </a:rPr>
              <a:t>이러한 이유로 성별간 데이터 통합해 분석을 수행하였다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62619AB4-6849-4FA0-8008-03C1B060E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0813" y="6597352"/>
            <a:ext cx="3384375" cy="2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ko-KR" b="1" dirty="0"/>
              <a:t>All rights reserved. Swiss Institute of Artificial Intelligence (SIAI)</a:t>
            </a:r>
            <a:endParaRPr kumimoji="1" lang="ko-KR" altLang="en-US" b="1" dirty="0"/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74284153-DAB2-7C38-C93A-D3B93AB5A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662" y="375628"/>
            <a:ext cx="961587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1EDF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57F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800" b="1" dirty="0">
                <a:latin typeface="+mn-ea"/>
              </a:rPr>
              <a:t>Exogenous Variables</a:t>
            </a:r>
          </a:p>
          <a:p>
            <a:r>
              <a:rPr lang="en-GB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성별간 차이</a:t>
            </a:r>
            <a:endParaRPr lang="en-GB" altLang="ko-KR" sz="16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BC8622-205C-D2FD-DC72-094B98D54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531" y="2198312"/>
            <a:ext cx="8080134" cy="19313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A526FC7-A55D-890A-479B-EE6616EEF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60" y="4327842"/>
            <a:ext cx="8090734" cy="207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47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562F8F0-2A57-4EE2-AB2A-7A729857E5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sz="2400" dirty="0">
                <a:latin typeface="+mj-ea"/>
                <a:ea typeface="+mj-ea"/>
              </a:rPr>
              <a:t>Exogenous Variables</a:t>
            </a:r>
            <a:endParaRPr lang="en-US" altLang="ko-KR" sz="2400" b="1" dirty="0">
              <a:latin typeface="+mj-ea"/>
              <a:ea typeface="+mj-ea"/>
            </a:endParaRPr>
          </a:p>
          <a:p>
            <a:r>
              <a:rPr lang="en-US" altLang="ko-KR" sz="2400" b="0" dirty="0">
                <a:latin typeface="+mj-ea"/>
                <a:ea typeface="+mj-ea"/>
              </a:rPr>
              <a:t>- modeling</a:t>
            </a:r>
            <a:endParaRPr lang="en-GB" altLang="ko-KR" sz="2400" b="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41593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>
            <a:extLst>
              <a:ext uri="{FF2B5EF4-FFF2-40B4-BE49-F238E27FC236}">
                <a16:creationId xmlns:a16="http://schemas.microsoft.com/office/drawing/2014/main" id="{38D4AB0B-15B7-4F13-86D6-A46CD3A1A55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9559700" y="6477842"/>
            <a:ext cx="346300" cy="365125"/>
          </a:xfrm>
        </p:spPr>
        <p:txBody>
          <a:bodyPr/>
          <a:lstStyle/>
          <a:p>
            <a:fld id="{58DFF737-E040-470C-96CC-D41AF1B56FAF}" type="slidenum">
              <a:rPr lang="en-GB" altLang="ko-KR">
                <a:solidFill>
                  <a:srgbClr val="740003"/>
                </a:solidFill>
              </a:rPr>
              <a:pPr/>
              <a:t>15</a:t>
            </a:fld>
            <a:endParaRPr lang="en-GB" altLang="ko-KR" dirty="0">
              <a:solidFill>
                <a:srgbClr val="74000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32">
                <a:extLst>
                  <a:ext uri="{FF2B5EF4-FFF2-40B4-BE49-F238E27FC236}">
                    <a16:creationId xmlns:a16="http://schemas.microsoft.com/office/drawing/2014/main" id="{ADE96816-008E-4F04-A82B-9122E455E80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61701" y="1124744"/>
                <a:ext cx="9640515" cy="200131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lIns="0" tIns="0" rIns="0" bIns="0">
                <a:spAutoFit/>
              </a:bodyPr>
              <a:lstStyle>
                <a:lvl1pPr algn="l" defTabSz="762000">
                  <a:lnSpc>
                    <a:spcPct val="125000"/>
                  </a:lnSpc>
                  <a:spcBef>
                    <a:spcPct val="40000"/>
                  </a:spcBef>
                  <a:buClr>
                    <a:schemeClr val="tx1"/>
                  </a:buClr>
                  <a:buSzPct val="70000"/>
                  <a:buFont typeface="Monotype Sorts" pitchFamily="2" charset="2"/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1588" algn="l" defTabSz="762000">
                  <a:lnSpc>
                    <a:spcPct val="125000"/>
                  </a:lnSpc>
                  <a:spcBef>
                    <a:spcPct val="40000"/>
                  </a:spcBef>
                  <a:buClr>
                    <a:schemeClr val="tx1"/>
                  </a:buClr>
                  <a:buSzPct val="80000"/>
                  <a:buFont typeface="Wingdings" panose="05000000000000000000" pitchFamily="2" charset="2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65100" indent="-161925" algn="l" defTabSz="762000">
                  <a:lnSpc>
                    <a:spcPct val="125000"/>
                  </a:lnSpc>
                  <a:spcBef>
                    <a:spcPct val="10000"/>
                  </a:spcBef>
                  <a:buClr>
                    <a:schemeClr val="tx1"/>
                  </a:buClr>
                  <a:buSzPct val="80000"/>
                  <a:buFont typeface="Wingdings" panose="05000000000000000000" pitchFamily="2" charset="2"/>
                  <a:buChar char="n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295275" indent="-128588" algn="l" defTabSz="762000">
                  <a:lnSpc>
                    <a:spcPct val="125000"/>
                  </a:lnSpc>
                  <a:buChar char="–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431800" indent="-134938" algn="l" defTabSz="762000">
                  <a:lnSpc>
                    <a:spcPct val="125000"/>
                  </a:lnSpc>
                  <a:buChar char="–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889000" indent="-134938" defTabSz="76200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Char char="–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1346200" indent="-134938" defTabSz="76200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Char char="–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1803400" indent="-134938" defTabSz="76200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Char char="–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2260600" indent="-134938" defTabSz="76200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Char char="–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2"/>
                <a:r>
                  <a:rPr lang="ko-KR" altLang="en-US" sz="1400" dirty="0">
                    <a:latin typeface="+mn-ea"/>
                  </a:rPr>
                  <a:t>앞서 고려한 요인</a:t>
                </a:r>
                <a:endParaRPr lang="en-US" altLang="ko-KR" sz="1400" dirty="0">
                  <a:latin typeface="+mn-ea"/>
                </a:endParaRPr>
              </a:p>
              <a:p>
                <a:pPr lvl="2">
                  <a:buFontTx/>
                  <a:buChar char="-"/>
                </a:pPr>
                <a:r>
                  <a:rPr lang="ko-KR" altLang="en-US" sz="1400" dirty="0" err="1">
                    <a:latin typeface="+mn-ea"/>
                  </a:rPr>
                  <a:t>채혈량</a:t>
                </a:r>
                <a:endParaRPr lang="en-US" altLang="ko-KR" sz="1400" dirty="0">
                  <a:latin typeface="+mn-ea"/>
                </a:endParaRPr>
              </a:p>
              <a:p>
                <a:pPr lvl="2">
                  <a:buFontTx/>
                  <a:buChar char="-"/>
                </a:pPr>
                <a:r>
                  <a:rPr lang="ko-KR" altLang="en-US" sz="1400" dirty="0">
                    <a:latin typeface="+mn-ea"/>
                  </a:rPr>
                  <a:t>요일</a:t>
                </a:r>
                <a:r>
                  <a:rPr lang="en-US" altLang="ko-KR" sz="1400" dirty="0">
                    <a:latin typeface="+mn-ea"/>
                  </a:rPr>
                  <a:t>/</a:t>
                </a:r>
                <a:r>
                  <a:rPr lang="ko-KR" altLang="en-US" sz="1400" dirty="0">
                    <a:latin typeface="+mn-ea"/>
                  </a:rPr>
                  <a:t>휴일</a:t>
                </a:r>
                <a:endParaRPr lang="en-US" altLang="ko-KR" sz="1400" dirty="0">
                  <a:latin typeface="+mn-ea"/>
                </a:endParaRPr>
              </a:p>
              <a:p>
                <a:pPr marL="3175" lvl="2" indent="0">
                  <a:buNone/>
                </a:pPr>
                <a:endParaRPr lang="en-US" altLang="ko-KR" sz="1400" dirty="0">
                  <a:latin typeface="+mn-ea"/>
                </a:endParaRPr>
              </a:p>
              <a:p>
                <a:pPr lvl="2">
                  <a:buFontTx/>
                  <a:buChar char="-"/>
                </a:pPr>
                <a:r>
                  <a:rPr lang="en-US" altLang="ko-KR" sz="1400" dirty="0">
                    <a:latin typeface="+mn-ea"/>
                  </a:rPr>
                  <a:t>“</a:t>
                </a:r>
                <a:r>
                  <a:rPr lang="ko-KR" altLang="en-US" sz="1400" dirty="0">
                    <a:latin typeface="+mn-ea"/>
                  </a:rPr>
                  <a:t>헌혈자 수</a:t>
                </a:r>
                <a:r>
                  <a:rPr lang="en-US" altLang="ko-KR" sz="1400" dirty="0">
                    <a:latin typeface="+mn-ea"/>
                  </a:rPr>
                  <a:t>”</a:t>
                </a:r>
                <a:r>
                  <a:rPr lang="ko-KR" altLang="en-US" sz="1400" dirty="0">
                    <a:latin typeface="+mn-ea"/>
                  </a:rPr>
                  <a:t>를 </a:t>
                </a:r>
                <a:r>
                  <a:rPr lang="en-US" altLang="ko-KR" sz="1400" dirty="0">
                    <a:latin typeface="+mn-ea"/>
                  </a:rPr>
                  <a:t>y(Target)</a:t>
                </a:r>
                <a:r>
                  <a:rPr lang="ko-KR" altLang="en-US" sz="1400" dirty="0">
                    <a:latin typeface="+mn-ea"/>
                  </a:rPr>
                  <a:t>로 </a:t>
                </a:r>
                <a:r>
                  <a:rPr lang="en-US" altLang="ko-KR" sz="1400" dirty="0">
                    <a:latin typeface="+mn-ea"/>
                  </a:rPr>
                  <a:t>“</a:t>
                </a:r>
                <a:r>
                  <a:rPr lang="ko-KR" altLang="en-US" sz="1400" dirty="0">
                    <a:latin typeface="+mn-ea"/>
                  </a:rPr>
                  <a:t>요일</a:t>
                </a:r>
                <a:r>
                  <a:rPr lang="en-US" altLang="ko-KR" sz="1400" dirty="0">
                    <a:latin typeface="+mn-ea"/>
                  </a:rPr>
                  <a:t>, </a:t>
                </a:r>
                <a:r>
                  <a:rPr lang="ko-KR" altLang="en-US" sz="1400" dirty="0">
                    <a:latin typeface="+mn-ea"/>
                  </a:rPr>
                  <a:t>휴일</a:t>
                </a:r>
                <a:r>
                  <a:rPr lang="en-US" altLang="ko-KR" sz="1400" dirty="0">
                    <a:latin typeface="+mn-ea"/>
                  </a:rPr>
                  <a:t>”</a:t>
                </a:r>
                <a:r>
                  <a:rPr lang="ko-KR" altLang="en-US" sz="1400" dirty="0">
                    <a:latin typeface="+mn-ea"/>
                  </a:rPr>
                  <a:t>을 </a:t>
                </a:r>
                <a:r>
                  <a:rPr lang="en-US" altLang="ko-KR" sz="1400" dirty="0">
                    <a:latin typeface="+mn-ea"/>
                  </a:rPr>
                  <a:t>X(</a:t>
                </a:r>
                <a:r>
                  <a:rPr lang="ko-KR" altLang="en-US" sz="1400" dirty="0">
                    <a:latin typeface="+mn-ea"/>
                  </a:rPr>
                  <a:t>설명변수</a:t>
                </a:r>
                <a:r>
                  <a:rPr lang="en-US" altLang="ko-KR" sz="1400" dirty="0">
                    <a:latin typeface="+mn-ea"/>
                  </a:rPr>
                  <a:t>)</a:t>
                </a:r>
                <a:r>
                  <a:rPr lang="ko-KR" altLang="en-US" sz="1400" dirty="0">
                    <a:latin typeface="+mn-ea"/>
                  </a:rPr>
                  <a:t>로 갖는 모델을 적합한 후</a:t>
                </a:r>
                <a:br>
                  <a:rPr lang="en-US" altLang="ko-KR" sz="1400" dirty="0">
                    <a:latin typeface="+mn-ea"/>
                  </a:rPr>
                </a:br>
                <a:r>
                  <a:rPr lang="ko-KR" altLang="en-US" sz="1400" dirty="0" err="1">
                    <a:latin typeface="+mn-ea"/>
                  </a:rPr>
                  <a:t>잔차를</a:t>
                </a:r>
                <a:r>
                  <a:rPr lang="ko-KR" altLang="en-US" sz="1400" dirty="0">
                    <a:latin typeface="+mn-ea"/>
                  </a:rPr>
                  <a:t> 통해 데이터에</a:t>
                </a:r>
                <a:r>
                  <a:rPr lang="en-US" altLang="ko-KR" sz="1400" dirty="0">
                    <a:latin typeface="+mn-ea"/>
                  </a:rPr>
                  <a:t> </a:t>
                </a:r>
                <a:r>
                  <a:rPr lang="ko-KR" altLang="en-US" sz="1400" dirty="0">
                    <a:latin typeface="+mn-ea"/>
                  </a:rPr>
                  <a:t>영향을 주는 외생적 요인들이 남아있는지 확인한다</a:t>
                </a:r>
                <a:r>
                  <a:rPr lang="en-US" altLang="ko-KR" sz="1400" dirty="0">
                    <a:latin typeface="+mn-ea"/>
                  </a:rPr>
                  <a:t>.</a:t>
                </a:r>
              </a:p>
              <a:p>
                <a:pPr lvl="2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320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𝑚𝑙</m:t>
                        </m:r>
                      </m:sub>
                    </m:sSub>
                    <m:r>
                      <a:rPr lang="en-US" altLang="ko-KR" sz="1400" i="1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400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𝑚𝑙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) ~ </m:t>
                    </m:r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𝑑𝑜𝑤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h𝑜𝑙𝑖𝑑𝑎𝑦</m:t>
                        </m:r>
                      </m:sub>
                    </m:sSub>
                  </m:oMath>
                </a14:m>
                <a:endParaRPr lang="en-US" altLang="ko-KR" sz="1400" dirty="0">
                  <a:latin typeface="+mn-ea"/>
                </a:endParaRPr>
              </a:p>
            </p:txBody>
          </p:sp>
        </mc:Choice>
        <mc:Fallback xmlns="">
          <p:sp>
            <p:nvSpPr>
              <p:cNvPr id="22" name="Rectangle 32">
                <a:extLst>
                  <a:ext uri="{FF2B5EF4-FFF2-40B4-BE49-F238E27FC236}">
                    <a16:creationId xmlns:a16="http://schemas.microsoft.com/office/drawing/2014/main" id="{ADE96816-008E-4F04-A82B-9122E455E8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1701" y="1124744"/>
                <a:ext cx="9640515" cy="2001317"/>
              </a:xfrm>
              <a:prstGeom prst="rect">
                <a:avLst/>
              </a:prstGeom>
              <a:blipFill>
                <a:blip r:embed="rId2"/>
                <a:stretch>
                  <a:fillRect l="-949" t="-1829" b="-182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62619AB4-6849-4FA0-8008-03C1B060E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0813" y="6597352"/>
            <a:ext cx="3384375" cy="2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ko-KR" b="1" dirty="0"/>
              <a:t>All rights reserved. Swiss Institute of Artificial Intelligence (SIAI)</a:t>
            </a:r>
            <a:endParaRPr kumimoji="1" lang="ko-KR" altLang="en-US" b="1" dirty="0"/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079F05C8-FDF6-41FF-8F47-3D5B559CE9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662" y="375628"/>
            <a:ext cx="961587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1EDF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57F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800" b="1" dirty="0">
                <a:latin typeface="+mn-ea"/>
              </a:rPr>
              <a:t>Exogenous Variables</a:t>
            </a:r>
          </a:p>
          <a:p>
            <a:r>
              <a:rPr lang="en-GB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모델 정의</a:t>
            </a:r>
            <a:endParaRPr lang="en-GB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5357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>
            <a:extLst>
              <a:ext uri="{FF2B5EF4-FFF2-40B4-BE49-F238E27FC236}">
                <a16:creationId xmlns:a16="http://schemas.microsoft.com/office/drawing/2014/main" id="{38D4AB0B-15B7-4F13-86D6-A46CD3A1A55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9559700" y="6477842"/>
            <a:ext cx="346300" cy="365125"/>
          </a:xfrm>
        </p:spPr>
        <p:txBody>
          <a:bodyPr/>
          <a:lstStyle/>
          <a:p>
            <a:fld id="{58DFF737-E040-470C-96CC-D41AF1B56FAF}" type="slidenum">
              <a:rPr lang="en-GB" altLang="ko-KR">
                <a:solidFill>
                  <a:srgbClr val="740003"/>
                </a:solidFill>
              </a:rPr>
              <a:pPr/>
              <a:t>16</a:t>
            </a:fld>
            <a:endParaRPr lang="en-GB" altLang="ko-KR" dirty="0">
              <a:solidFill>
                <a:srgbClr val="740003"/>
              </a:solidFill>
            </a:endParaRPr>
          </a:p>
        </p:txBody>
      </p:sp>
      <p:sp>
        <p:nvSpPr>
          <p:cNvPr id="22" name="Rectangle 32">
            <a:extLst>
              <a:ext uri="{FF2B5EF4-FFF2-40B4-BE49-F238E27FC236}">
                <a16:creationId xmlns:a16="http://schemas.microsoft.com/office/drawing/2014/main" id="{ADE96816-008E-4F04-A82B-9122E455E80A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1702" y="1124744"/>
            <a:ext cx="9471818" cy="140455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70000"/>
              <a:buFont typeface="Monotype Sorts" pitchFamily="2" charset="2"/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588"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65100" indent="-161925" algn="l" defTabSz="762000">
              <a:lnSpc>
                <a:spcPct val="125000"/>
              </a:lnSpc>
              <a:spcBef>
                <a:spcPct val="1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95275" indent="-12858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31800" indent="-13493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8890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3462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8034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2606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2"/>
            <a:r>
              <a:rPr lang="ko-KR" altLang="en-US" sz="1400" dirty="0">
                <a:latin typeface="+mn-ea"/>
              </a:rPr>
              <a:t>요일 효과</a:t>
            </a:r>
            <a:endParaRPr lang="en-US" altLang="ko-KR" sz="1400" dirty="0">
              <a:latin typeface="+mn-ea"/>
            </a:endParaRPr>
          </a:p>
          <a:p>
            <a:pPr lvl="2">
              <a:buFontTx/>
              <a:buChar char="-"/>
            </a:pPr>
            <a:r>
              <a:rPr lang="ko-KR" altLang="en-US" sz="1400" dirty="0">
                <a:latin typeface="+mn-ea"/>
              </a:rPr>
              <a:t>앞서 </a:t>
            </a:r>
            <a:r>
              <a:rPr lang="ko-KR" altLang="en-US" sz="1400" dirty="0" err="1">
                <a:latin typeface="+mn-ea"/>
              </a:rPr>
              <a:t>채혈량을</a:t>
            </a:r>
            <a:r>
              <a:rPr lang="ko-KR" altLang="en-US" sz="1400" dirty="0">
                <a:latin typeface="+mn-ea"/>
              </a:rPr>
              <a:t> 통합한 분포는 두 분포의 결합 형태를 가졌다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2">
              <a:buFontTx/>
              <a:buChar char="-"/>
            </a:pPr>
            <a:r>
              <a:rPr lang="ko-KR" altLang="en-US" sz="1400" dirty="0">
                <a:latin typeface="+mn-ea"/>
              </a:rPr>
              <a:t>이는 </a:t>
            </a:r>
            <a:r>
              <a:rPr lang="en-US" altLang="ko-KR" sz="1400" dirty="0">
                <a:latin typeface="+mn-ea"/>
              </a:rPr>
              <a:t>“</a:t>
            </a:r>
            <a:r>
              <a:rPr lang="ko-KR" altLang="en-US" sz="1400" dirty="0">
                <a:latin typeface="+mn-ea"/>
              </a:rPr>
              <a:t>요일</a:t>
            </a:r>
            <a:r>
              <a:rPr lang="en-US" altLang="ko-KR" sz="1400" dirty="0">
                <a:latin typeface="+mn-ea"/>
              </a:rPr>
              <a:t>”</a:t>
            </a:r>
            <a:r>
              <a:rPr lang="ko-KR" altLang="en-US" sz="1400" dirty="0">
                <a:latin typeface="+mn-ea"/>
              </a:rPr>
              <a:t>별 분포 차이 때문이다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2">
              <a:buFontTx/>
              <a:buChar char="-"/>
            </a:pPr>
            <a:r>
              <a:rPr lang="ko-KR" altLang="en-US" sz="1400" dirty="0">
                <a:latin typeface="+mn-ea"/>
              </a:rPr>
              <a:t>다른 요일과 분포 차이가 큰 주말 데이터를 제외했을 때 데이터의 분포는 정규분포 형태를 가진다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2">
              <a:buFontTx/>
              <a:buChar char="-"/>
            </a:pPr>
            <a:r>
              <a:rPr lang="ko-KR" altLang="en-US" sz="1400" dirty="0">
                <a:latin typeface="+mn-ea"/>
              </a:rPr>
              <a:t>분포에 존재하는 </a:t>
            </a:r>
            <a:r>
              <a:rPr lang="en-US" altLang="ko-KR" sz="1400" dirty="0">
                <a:latin typeface="+mn-ea"/>
              </a:rPr>
              <a:t>left-tail</a:t>
            </a:r>
            <a:r>
              <a:rPr lang="ko-KR" altLang="en-US" sz="1400" dirty="0">
                <a:latin typeface="+mn-ea"/>
              </a:rPr>
              <a:t>은 연수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공휴일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등의 이유로 많은 수의 센터가 동시에 </a:t>
            </a:r>
            <a:r>
              <a:rPr lang="ko-KR" altLang="en-US" sz="1400" dirty="0" err="1">
                <a:latin typeface="+mn-ea"/>
              </a:rPr>
              <a:t>미운영되는</a:t>
            </a:r>
            <a:r>
              <a:rPr lang="ko-KR" altLang="en-US" sz="1400" dirty="0">
                <a:latin typeface="+mn-ea"/>
              </a:rPr>
              <a:t> 날들에 의한 것이다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62619AB4-6849-4FA0-8008-03C1B060E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0813" y="6597352"/>
            <a:ext cx="3384375" cy="2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ko-KR" b="1" dirty="0"/>
              <a:t>All rights reserved. Swiss Institute of Artificial Intelligence (SIAI)</a:t>
            </a:r>
            <a:endParaRPr kumimoji="1" lang="ko-KR" altLang="en-US" b="1" dirty="0"/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3AAE45FC-238B-4559-CD7B-87C6837DA8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662" y="375628"/>
            <a:ext cx="961587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1EDF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57F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800" b="1" dirty="0">
                <a:latin typeface="+mn-ea"/>
              </a:rPr>
              <a:t>Exogenous Variables</a:t>
            </a:r>
          </a:p>
          <a:p>
            <a:r>
              <a:rPr lang="en-GB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요일 효과</a:t>
            </a:r>
            <a:endParaRPr lang="en-GB" altLang="ko-KR" sz="1600" dirty="0">
              <a:latin typeface="+mn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689B3CF-F8C6-0B27-1A6D-9056780279FC}"/>
              </a:ext>
            </a:extLst>
          </p:cNvPr>
          <p:cNvGrpSpPr/>
          <p:nvPr/>
        </p:nvGrpSpPr>
        <p:grpSpPr>
          <a:xfrm>
            <a:off x="1430672" y="3211882"/>
            <a:ext cx="7044655" cy="2958755"/>
            <a:chOff x="1430672" y="3211882"/>
            <a:chExt cx="7044655" cy="295875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81C1EBA-9565-1C7E-4CEB-0D18F9342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0672" y="3211882"/>
              <a:ext cx="7044655" cy="2958755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0D59D01-F212-9B91-D030-5C2D1D658EB3}"/>
                </a:ext>
              </a:extLst>
            </p:cNvPr>
            <p:cNvSpPr/>
            <p:nvPr/>
          </p:nvSpPr>
          <p:spPr>
            <a:xfrm>
              <a:off x="2288704" y="4869160"/>
              <a:ext cx="597974" cy="59797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550BBCC-0073-4E35-09D5-B81571332495}"/>
                </a:ext>
              </a:extLst>
            </p:cNvPr>
            <p:cNvSpPr/>
            <p:nvPr/>
          </p:nvSpPr>
          <p:spPr>
            <a:xfrm>
              <a:off x="5493878" y="5551140"/>
              <a:ext cx="1071194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891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>
            <a:extLst>
              <a:ext uri="{FF2B5EF4-FFF2-40B4-BE49-F238E27FC236}">
                <a16:creationId xmlns:a16="http://schemas.microsoft.com/office/drawing/2014/main" id="{38D4AB0B-15B7-4F13-86D6-A46CD3A1A55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9559700" y="6477842"/>
            <a:ext cx="346300" cy="365125"/>
          </a:xfrm>
        </p:spPr>
        <p:txBody>
          <a:bodyPr/>
          <a:lstStyle/>
          <a:p>
            <a:fld id="{58DFF737-E040-470C-96CC-D41AF1B56FAF}" type="slidenum">
              <a:rPr lang="en-GB" altLang="ko-KR">
                <a:solidFill>
                  <a:srgbClr val="740003"/>
                </a:solidFill>
              </a:rPr>
              <a:pPr/>
              <a:t>17</a:t>
            </a:fld>
            <a:endParaRPr lang="en-GB" altLang="ko-KR" dirty="0">
              <a:solidFill>
                <a:srgbClr val="740003"/>
              </a:solidFill>
            </a:endParaRPr>
          </a:p>
        </p:txBody>
      </p:sp>
      <p:sp>
        <p:nvSpPr>
          <p:cNvPr id="22" name="Rectangle 32">
            <a:extLst>
              <a:ext uri="{FF2B5EF4-FFF2-40B4-BE49-F238E27FC236}">
                <a16:creationId xmlns:a16="http://schemas.microsoft.com/office/drawing/2014/main" id="{ADE96816-008E-4F04-A82B-9122E455E80A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1702" y="1124744"/>
            <a:ext cx="9471818" cy="53200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70000"/>
              <a:buFont typeface="Monotype Sorts" pitchFamily="2" charset="2"/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588"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65100" indent="-161925" algn="l" defTabSz="762000">
              <a:lnSpc>
                <a:spcPct val="125000"/>
              </a:lnSpc>
              <a:spcBef>
                <a:spcPct val="1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95275" indent="-12858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31800" indent="-13493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8890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3462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8034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2606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2"/>
            <a:r>
              <a:rPr lang="ko-KR" altLang="en-US" sz="1400" dirty="0">
                <a:latin typeface="+mn-ea"/>
              </a:rPr>
              <a:t>휴일 효과</a:t>
            </a:r>
          </a:p>
          <a:p>
            <a:pPr lvl="2">
              <a:buFontTx/>
              <a:buChar char="-"/>
            </a:pPr>
            <a:r>
              <a:rPr lang="ko-KR" altLang="en-US" sz="1400" dirty="0">
                <a:latin typeface="+mn-ea"/>
              </a:rPr>
              <a:t>휴일을 제외한 분포의 경우 </a:t>
            </a:r>
            <a:r>
              <a:rPr lang="en-US" altLang="ko-KR" sz="1400" dirty="0">
                <a:latin typeface="+mn-ea"/>
              </a:rPr>
              <a:t>left-tail</a:t>
            </a:r>
            <a:r>
              <a:rPr lang="ko-KR" altLang="en-US" sz="1400" dirty="0">
                <a:latin typeface="+mn-ea"/>
              </a:rPr>
              <a:t>을 가지지 않으며 </a:t>
            </a:r>
            <a:r>
              <a:rPr lang="en-US" altLang="ko-KR" sz="1400" dirty="0">
                <a:latin typeface="+mn-ea"/>
              </a:rPr>
              <a:t>bell shape</a:t>
            </a:r>
            <a:r>
              <a:rPr lang="ko-KR" altLang="en-US" sz="1400" dirty="0">
                <a:latin typeface="+mn-ea"/>
              </a:rPr>
              <a:t>을 가진다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62619AB4-6849-4FA0-8008-03C1B060E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0813" y="6597352"/>
            <a:ext cx="3384375" cy="2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ko-KR" b="1" dirty="0"/>
              <a:t>All rights reserved. Swiss Institute of Artificial Intelligence (SIAI)</a:t>
            </a:r>
            <a:endParaRPr kumimoji="1" lang="ko-KR" altLang="en-US" b="1" dirty="0"/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3AAE45FC-238B-4559-CD7B-87C6837DA8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662" y="375628"/>
            <a:ext cx="961587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1EDF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57F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800" b="1" dirty="0">
                <a:latin typeface="+mn-ea"/>
              </a:rPr>
              <a:t>Exogenous Variables</a:t>
            </a:r>
          </a:p>
          <a:p>
            <a:r>
              <a:rPr lang="en-GB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휴일 효과</a:t>
            </a:r>
            <a:endParaRPr lang="en-GB" altLang="ko-KR" sz="1600" dirty="0">
              <a:latin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F47D317-8F3C-6DC4-B63C-5355B6DC280C}"/>
              </a:ext>
            </a:extLst>
          </p:cNvPr>
          <p:cNvGrpSpPr/>
          <p:nvPr/>
        </p:nvGrpSpPr>
        <p:grpSpPr>
          <a:xfrm>
            <a:off x="1375283" y="2659178"/>
            <a:ext cx="7044655" cy="2935745"/>
            <a:chOff x="1430672" y="3223387"/>
            <a:chExt cx="7044655" cy="293574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DF64BFD-FDDE-D7C7-90BF-C5F3BDC69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30672" y="3223387"/>
              <a:ext cx="7044655" cy="2935745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C0E2122-275E-8025-9550-C454EF1E5EF7}"/>
                </a:ext>
              </a:extLst>
            </p:cNvPr>
            <p:cNvSpPr/>
            <p:nvPr/>
          </p:nvSpPr>
          <p:spPr>
            <a:xfrm>
              <a:off x="1712640" y="5551140"/>
              <a:ext cx="1071194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49280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>
            <a:extLst>
              <a:ext uri="{FF2B5EF4-FFF2-40B4-BE49-F238E27FC236}">
                <a16:creationId xmlns:a16="http://schemas.microsoft.com/office/drawing/2014/main" id="{38D4AB0B-15B7-4F13-86D6-A46CD3A1A55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9559700" y="6477842"/>
            <a:ext cx="346300" cy="365125"/>
          </a:xfrm>
        </p:spPr>
        <p:txBody>
          <a:bodyPr/>
          <a:lstStyle/>
          <a:p>
            <a:fld id="{58DFF737-E040-470C-96CC-D41AF1B56FAF}" type="slidenum">
              <a:rPr lang="en-GB" altLang="ko-KR">
                <a:solidFill>
                  <a:srgbClr val="740003"/>
                </a:solidFill>
              </a:rPr>
              <a:pPr/>
              <a:t>18</a:t>
            </a:fld>
            <a:endParaRPr lang="en-GB" altLang="ko-KR" dirty="0">
              <a:solidFill>
                <a:srgbClr val="740003"/>
              </a:solidFill>
            </a:endParaRPr>
          </a:p>
        </p:txBody>
      </p:sp>
      <p:sp>
        <p:nvSpPr>
          <p:cNvPr id="22" name="Rectangle 32">
            <a:extLst>
              <a:ext uri="{FF2B5EF4-FFF2-40B4-BE49-F238E27FC236}">
                <a16:creationId xmlns:a16="http://schemas.microsoft.com/office/drawing/2014/main" id="{ADE96816-008E-4F04-A82B-9122E455E80A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1702" y="1124744"/>
            <a:ext cx="9471818" cy="53200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70000"/>
              <a:buFont typeface="Monotype Sorts" pitchFamily="2" charset="2"/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588"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65100" indent="-161925" algn="l" defTabSz="762000">
              <a:lnSpc>
                <a:spcPct val="125000"/>
              </a:lnSpc>
              <a:spcBef>
                <a:spcPct val="1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95275" indent="-12858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31800" indent="-13493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8890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3462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8034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2606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2"/>
            <a:r>
              <a:rPr lang="ko-KR" altLang="en-US" sz="1400" dirty="0">
                <a:latin typeface="+mn-ea"/>
              </a:rPr>
              <a:t>요일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휴일을 설명변수로 갖는 </a:t>
            </a:r>
            <a:r>
              <a:rPr lang="en-US" altLang="ko-KR" sz="1400" dirty="0">
                <a:latin typeface="+mn-ea"/>
              </a:rPr>
              <a:t>Regression </a:t>
            </a:r>
            <a:r>
              <a:rPr lang="ko-KR" altLang="en-US" sz="1400" dirty="0">
                <a:latin typeface="+mn-ea"/>
              </a:rPr>
              <a:t>모델</a:t>
            </a:r>
            <a:endParaRPr lang="en-US" altLang="ko-KR" sz="1400" dirty="0">
              <a:latin typeface="+mn-ea"/>
            </a:endParaRPr>
          </a:p>
          <a:p>
            <a:pPr marL="3175" lvl="2" indent="0">
              <a:buNone/>
            </a:pP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모델의 </a:t>
            </a:r>
            <a:r>
              <a:rPr lang="ko-KR" altLang="en-US" sz="1400" dirty="0" err="1">
                <a:latin typeface="+mn-ea"/>
              </a:rPr>
              <a:t>잔차</a:t>
            </a:r>
            <a:r>
              <a:rPr lang="ko-KR" altLang="en-US" sz="1400" dirty="0">
                <a:latin typeface="+mn-ea"/>
              </a:rPr>
              <a:t> 분포는 원본 데이터의 분포가 가지고 있던 특이한 형태 </a:t>
            </a:r>
            <a:r>
              <a:rPr lang="en-US" altLang="ko-KR" sz="1400" dirty="0">
                <a:latin typeface="+mn-ea"/>
              </a:rPr>
              <a:t>(Multimodal,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long-tail)</a:t>
            </a:r>
            <a:r>
              <a:rPr lang="ko-KR" altLang="en-US" sz="1400" dirty="0">
                <a:latin typeface="+mn-ea"/>
              </a:rPr>
              <a:t>를 갖지 않는다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62619AB4-6849-4FA0-8008-03C1B060E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0813" y="6597352"/>
            <a:ext cx="3384375" cy="2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ko-KR" b="1" dirty="0"/>
              <a:t>All rights reserved. Swiss Institute of Artificial Intelligence (SIAI)</a:t>
            </a:r>
            <a:endParaRPr kumimoji="1" lang="ko-KR" altLang="en-US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F137210-F611-D290-96D4-00DCD54804EF}"/>
              </a:ext>
            </a:extLst>
          </p:cNvPr>
          <p:cNvGrpSpPr/>
          <p:nvPr/>
        </p:nvGrpSpPr>
        <p:grpSpPr>
          <a:xfrm>
            <a:off x="566183" y="1915741"/>
            <a:ext cx="5389259" cy="4422618"/>
            <a:chOff x="2144688" y="1803806"/>
            <a:chExt cx="5389259" cy="4422618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B7E0751-C7C0-FBEB-90D1-CCDC8E2F9831}"/>
                </a:ext>
              </a:extLst>
            </p:cNvPr>
            <p:cNvGrpSpPr/>
            <p:nvPr/>
          </p:nvGrpSpPr>
          <p:grpSpPr>
            <a:xfrm>
              <a:off x="2144688" y="1803806"/>
              <a:ext cx="5389259" cy="2263489"/>
              <a:chOff x="402761" y="1803806"/>
              <a:chExt cx="5389259" cy="2263489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CE057ED5-92DA-49EE-AFF8-AAE428DA1A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02761" y="1803806"/>
                <a:ext cx="5389259" cy="2263489"/>
              </a:xfrm>
              <a:prstGeom prst="rect">
                <a:avLst/>
              </a:prstGeom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8CC91BB-2D42-692E-5E4B-696E7303328D}"/>
                  </a:ext>
                </a:extLst>
              </p:cNvPr>
              <p:cNvSpPr/>
              <p:nvPr/>
            </p:nvSpPr>
            <p:spPr>
              <a:xfrm>
                <a:off x="3512840" y="3607007"/>
                <a:ext cx="976052" cy="16267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F04B0DF7-FC2A-CE0C-0C0A-03D2E79AE131}"/>
                  </a:ext>
                </a:extLst>
              </p:cNvPr>
              <p:cNvSpPr/>
              <p:nvPr/>
            </p:nvSpPr>
            <p:spPr>
              <a:xfrm>
                <a:off x="1029264" y="3044359"/>
                <a:ext cx="450300" cy="4503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1C98F19-E261-16C2-7B58-C088472FF2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1" t="2117" r="47543" b="48226"/>
            <a:stretch/>
          </p:blipFill>
          <p:spPr>
            <a:xfrm>
              <a:off x="2144688" y="4229012"/>
              <a:ext cx="4602841" cy="1997412"/>
            </a:xfrm>
            <a:prstGeom prst="rect">
              <a:avLst/>
            </a:prstGeom>
          </p:spPr>
        </p:pic>
      </p:grpSp>
      <p:sp>
        <p:nvSpPr>
          <p:cNvPr id="2" name="Text Box 3">
            <a:extLst>
              <a:ext uri="{FF2B5EF4-FFF2-40B4-BE49-F238E27FC236}">
                <a16:creationId xmlns:a16="http://schemas.microsoft.com/office/drawing/2014/main" id="{DC660D5D-C9F5-5F79-53A9-B7CBA67E66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662" y="375628"/>
            <a:ext cx="961587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1EDF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57F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800" b="1" dirty="0">
                <a:latin typeface="+mn-ea"/>
              </a:rPr>
              <a:t>Exogenous Variables</a:t>
            </a:r>
          </a:p>
          <a:p>
            <a:r>
              <a:rPr lang="en-GB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요일</a:t>
            </a:r>
            <a:r>
              <a:rPr lang="en-US" altLang="ko-KR" sz="1600" dirty="0">
                <a:latin typeface="+mn-ea"/>
              </a:rPr>
              <a:t>/</a:t>
            </a:r>
            <a:r>
              <a:rPr lang="ko-KR" altLang="en-US" sz="1600" dirty="0">
                <a:latin typeface="+mn-ea"/>
              </a:rPr>
              <a:t>휴일</a:t>
            </a:r>
            <a:endParaRPr lang="en-GB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00308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562F8F0-2A57-4EE2-AB2A-7A729857E5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altLang="ko-KR" sz="2400" b="1" dirty="0">
                <a:latin typeface="+mj-ea"/>
                <a:ea typeface="+mj-ea"/>
              </a:rPr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1459307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>
            <a:extLst>
              <a:ext uri="{FF2B5EF4-FFF2-40B4-BE49-F238E27FC236}">
                <a16:creationId xmlns:a16="http://schemas.microsoft.com/office/drawing/2014/main" id="{38D4AB0B-15B7-4F13-86D6-A46CD3A1A55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9559700" y="6477842"/>
            <a:ext cx="346300" cy="365125"/>
          </a:xfrm>
        </p:spPr>
        <p:txBody>
          <a:bodyPr/>
          <a:lstStyle/>
          <a:p>
            <a:fld id="{58DFF737-E040-470C-96CC-D41AF1B56FAF}" type="slidenum">
              <a:rPr lang="en-GB" altLang="ko-KR">
                <a:solidFill>
                  <a:srgbClr val="740003"/>
                </a:solidFill>
              </a:rPr>
              <a:pPr/>
              <a:t>19</a:t>
            </a:fld>
            <a:endParaRPr lang="en-GB" altLang="ko-KR" dirty="0">
              <a:solidFill>
                <a:srgbClr val="740003"/>
              </a:solidFill>
            </a:endParaRPr>
          </a:p>
        </p:txBody>
      </p:sp>
      <p:sp>
        <p:nvSpPr>
          <p:cNvPr id="22" name="Rectangle 32">
            <a:extLst>
              <a:ext uri="{FF2B5EF4-FFF2-40B4-BE49-F238E27FC236}">
                <a16:creationId xmlns:a16="http://schemas.microsoft.com/office/drawing/2014/main" id="{ADE96816-008E-4F04-A82B-9122E455E80A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1702" y="1124744"/>
            <a:ext cx="9471818" cy="198624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70000"/>
              <a:buFont typeface="Monotype Sorts" pitchFamily="2" charset="2"/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588"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65100" indent="-161925" algn="l" defTabSz="762000">
              <a:lnSpc>
                <a:spcPct val="125000"/>
              </a:lnSpc>
              <a:spcBef>
                <a:spcPct val="1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95275" indent="-12858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31800" indent="-13493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8890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3462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8034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2606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2"/>
            <a:r>
              <a:rPr lang="ko-KR" altLang="en-US" sz="1400" dirty="0">
                <a:latin typeface="+mn-ea"/>
              </a:rPr>
              <a:t>그러나 </a:t>
            </a:r>
            <a:r>
              <a:rPr lang="ko-KR" altLang="en-US" sz="1400" dirty="0" err="1">
                <a:latin typeface="+mn-ea"/>
              </a:rPr>
              <a:t>잔차의</a:t>
            </a:r>
            <a:r>
              <a:rPr lang="ko-KR" altLang="en-US" sz="1400" dirty="0">
                <a:latin typeface="+mn-ea"/>
              </a:rPr>
              <a:t> 분포는 아직 특이한 형태를 갖고있다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3175" lvl="2" indent="0">
              <a:buNone/>
            </a:pP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이는 휴일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요일 변수만으로는 설명되지 않는 구조가 데이터에 존재하고 있음을 시사한다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2">
              <a:buFontTx/>
              <a:buChar char="-"/>
            </a:pPr>
            <a:endParaRPr lang="en-US" altLang="ko-KR" sz="1400" b="0" dirty="0">
              <a:latin typeface="+mn-ea"/>
            </a:endParaRPr>
          </a:p>
          <a:p>
            <a:pPr lvl="2">
              <a:buFontTx/>
              <a:buChar char="-"/>
            </a:pPr>
            <a:r>
              <a:rPr lang="ko-KR" altLang="en-US" sz="1400" b="0" dirty="0">
                <a:latin typeface="+mn-ea"/>
              </a:rPr>
              <a:t>헌혈자수 데이터는 </a:t>
            </a:r>
            <a:r>
              <a:rPr lang="en-US" altLang="ko-KR" sz="1400" b="0" dirty="0">
                <a:latin typeface="+mn-ea"/>
              </a:rPr>
              <a:t>“</a:t>
            </a:r>
            <a:r>
              <a:rPr lang="ko-KR" altLang="en-US" sz="1400" b="0" dirty="0" err="1">
                <a:latin typeface="+mn-ea"/>
              </a:rPr>
              <a:t>일단위</a:t>
            </a:r>
            <a:r>
              <a:rPr lang="en-US" altLang="ko-KR" sz="1400" b="0" dirty="0">
                <a:latin typeface="+mn-ea"/>
              </a:rPr>
              <a:t>” </a:t>
            </a:r>
            <a:r>
              <a:rPr lang="ko-KR" altLang="en-US" sz="1400" b="0" dirty="0">
                <a:latin typeface="+mn-ea"/>
              </a:rPr>
              <a:t>데이터이다</a:t>
            </a:r>
            <a:r>
              <a:rPr lang="en-US" altLang="ko-KR" sz="1400" b="0" dirty="0">
                <a:latin typeface="+mn-ea"/>
              </a:rPr>
              <a:t>.</a:t>
            </a:r>
          </a:p>
          <a:p>
            <a:pPr lvl="2">
              <a:buFontTx/>
              <a:buChar char="-"/>
            </a:pPr>
            <a:r>
              <a:rPr lang="ko-KR" altLang="en-US" sz="1400" dirty="0">
                <a:latin typeface="+mn-ea"/>
              </a:rPr>
              <a:t>일별 데이터 특성상 </a:t>
            </a:r>
            <a:r>
              <a:rPr lang="en-US" altLang="ko-KR" sz="1400" dirty="0">
                <a:latin typeface="+mn-ea"/>
              </a:rPr>
              <a:t>7</a:t>
            </a:r>
            <a:r>
              <a:rPr lang="ko-KR" altLang="en-US" sz="1400" dirty="0">
                <a:latin typeface="+mn-ea"/>
              </a:rPr>
              <a:t>일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요일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주기 외에 </a:t>
            </a: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년을 주기로 갖는 계절적 특성 또한 가질 것이라 생각하였다</a:t>
            </a:r>
            <a:r>
              <a:rPr lang="en-US" altLang="ko-KR" sz="1400" dirty="0">
                <a:latin typeface="+mn-ea"/>
              </a:rPr>
              <a:t>.</a:t>
            </a:r>
            <a:endParaRPr lang="en-US" altLang="ko-KR" sz="1400" b="0" dirty="0">
              <a:latin typeface="+mn-ea"/>
            </a:endParaRPr>
          </a:p>
          <a:p>
            <a:pPr lvl="2">
              <a:buFontTx/>
              <a:buChar char="-"/>
            </a:pPr>
            <a:r>
              <a:rPr lang="ko-KR" altLang="en-US" sz="1400" dirty="0">
                <a:latin typeface="+mn-ea"/>
              </a:rPr>
              <a:t>데이터의 월별 분포는 계절에 따른 차이를 보인다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2">
              <a:buFontTx/>
              <a:buChar char="-"/>
            </a:pPr>
            <a:r>
              <a:rPr lang="ko-KR" altLang="en-US" sz="1400" b="0" dirty="0">
                <a:latin typeface="+mn-ea"/>
              </a:rPr>
              <a:t>따라서 모델에 </a:t>
            </a:r>
            <a:r>
              <a:rPr lang="ko-KR" altLang="en-US" sz="1400" dirty="0">
                <a:latin typeface="+mn-ea"/>
              </a:rPr>
              <a:t>연간 계절성을 반영하여 앞서 요일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휴일만으로는 잡아내지 못한 구조를 잡아낸다</a:t>
            </a:r>
            <a:endParaRPr lang="en-US" altLang="ko-KR" sz="1400" b="0" dirty="0">
              <a:latin typeface="+mn-ea"/>
            </a:endParaRP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62619AB4-6849-4FA0-8008-03C1B060E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0813" y="6597352"/>
            <a:ext cx="3384375" cy="2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ko-KR" b="1" dirty="0"/>
              <a:t>All rights reserved. Swiss Institute of Artificial Intelligence (SIAI)</a:t>
            </a:r>
            <a:endParaRPr kumimoji="1" lang="ko-KR" altLang="en-US" b="1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947E42-C856-9BB6-ECAD-A494B454EBC2}"/>
              </a:ext>
            </a:extLst>
          </p:cNvPr>
          <p:cNvGrpSpPr/>
          <p:nvPr/>
        </p:nvGrpSpPr>
        <p:grpSpPr>
          <a:xfrm>
            <a:off x="168276" y="4081074"/>
            <a:ext cx="3704604" cy="1866620"/>
            <a:chOff x="168276" y="2640352"/>
            <a:chExt cx="3463924" cy="167764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02DD3D2-621E-DD18-10C7-F8647AB3B947}"/>
                </a:ext>
              </a:extLst>
            </p:cNvPr>
            <p:cNvGrpSpPr/>
            <p:nvPr/>
          </p:nvGrpSpPr>
          <p:grpSpPr>
            <a:xfrm>
              <a:off x="168276" y="2640352"/>
              <a:ext cx="3463924" cy="1677648"/>
              <a:chOff x="6253737" y="515878"/>
              <a:chExt cx="3354335" cy="1624572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A39A3171-C9F6-EFCD-D0EB-EB6AF6E50D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635" t="4164" r="53780" b="52594"/>
              <a:stretch/>
            </p:blipFill>
            <p:spPr>
              <a:xfrm>
                <a:off x="6253737" y="515878"/>
                <a:ext cx="3354335" cy="1624572"/>
              </a:xfrm>
              <a:prstGeom prst="rect">
                <a:avLst/>
              </a:prstGeom>
            </p:spPr>
          </p:pic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EE1BA759-A7CB-326F-A040-0FED86BC1E82}"/>
                  </a:ext>
                </a:extLst>
              </p:cNvPr>
              <p:cNvSpPr/>
              <p:nvPr/>
            </p:nvSpPr>
            <p:spPr>
              <a:xfrm>
                <a:off x="8049344" y="1412970"/>
                <a:ext cx="577876" cy="57787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Rectangle 32">
              <a:extLst>
                <a:ext uri="{FF2B5EF4-FFF2-40B4-BE49-F238E27FC236}">
                  <a16:creationId xmlns:a16="http://schemas.microsoft.com/office/drawing/2014/main" id="{D98701A6-2AAF-E374-130D-01B2D03A5D8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54818" y="2708920"/>
              <a:ext cx="1022479" cy="24115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>
              <a:spAutoFit/>
            </a:bodyPr>
            <a:lstStyle>
              <a:lvl1pPr algn="l" defTabSz="762000">
                <a:lnSpc>
                  <a:spcPct val="125000"/>
                </a:lnSpc>
                <a:spcBef>
                  <a:spcPct val="40000"/>
                </a:spcBef>
                <a:buClr>
                  <a:schemeClr val="tx1"/>
                </a:buClr>
                <a:buSzPct val="70000"/>
                <a:buFont typeface="Monotype Sorts" pitchFamily="2" charset="2"/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1588" algn="l" defTabSz="762000">
                <a:lnSpc>
                  <a:spcPct val="125000"/>
                </a:lnSpc>
                <a:spcBef>
                  <a:spcPct val="4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65100" indent="-161925" algn="l" defTabSz="762000">
                <a:lnSpc>
                  <a:spcPct val="125000"/>
                </a:lnSpc>
                <a:spcBef>
                  <a:spcPct val="1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n"/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295275" indent="-128588" algn="l" defTabSz="762000">
                <a:lnSpc>
                  <a:spcPct val="125000"/>
                </a:lnSpc>
                <a:buChar char="–"/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431800" indent="-134938" algn="l" defTabSz="762000">
                <a:lnSpc>
                  <a:spcPct val="125000"/>
                </a:lnSpc>
                <a:buChar char="–"/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889000" indent="-134938" defTabSz="762000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har char="–"/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1346200" indent="-134938" defTabSz="762000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har char="–"/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803400" indent="-134938" defTabSz="762000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har char="–"/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2260600" indent="-134938" defTabSz="762000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har char="–"/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3175" lvl="2" indent="0">
                <a:buNone/>
              </a:pPr>
              <a:r>
                <a:rPr lang="ko-KR" altLang="en-US" sz="1400" b="0" dirty="0" err="1">
                  <a:solidFill>
                    <a:schemeClr val="bg1"/>
                  </a:solidFill>
                  <a:latin typeface="+mn-ea"/>
                </a:rPr>
                <a:t>잔차의</a:t>
              </a:r>
              <a:r>
                <a:rPr lang="ko-KR" altLang="en-US" sz="1400" b="0" dirty="0">
                  <a:solidFill>
                    <a:schemeClr val="bg1"/>
                  </a:solidFill>
                  <a:latin typeface="+mn-ea"/>
                </a:rPr>
                <a:t> 분포</a:t>
              </a:r>
              <a:endParaRPr lang="en-US" altLang="ko-KR" sz="1400" b="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81B6419-A44F-62BB-9551-712EB6B76039}"/>
              </a:ext>
            </a:extLst>
          </p:cNvPr>
          <p:cNvGrpSpPr/>
          <p:nvPr/>
        </p:nvGrpSpPr>
        <p:grpSpPr>
          <a:xfrm>
            <a:off x="4048282" y="4083240"/>
            <a:ext cx="5511418" cy="1866620"/>
            <a:chOff x="4048282" y="4083240"/>
            <a:chExt cx="5511418" cy="186662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01D965E-8072-3BED-C699-3F31DBDE85ED}"/>
                </a:ext>
              </a:extLst>
            </p:cNvPr>
            <p:cNvGrpSpPr/>
            <p:nvPr/>
          </p:nvGrpSpPr>
          <p:grpSpPr>
            <a:xfrm>
              <a:off x="4048282" y="4083240"/>
              <a:ext cx="5511418" cy="1866620"/>
              <a:chOff x="161663" y="4512153"/>
              <a:chExt cx="5511418" cy="1866620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6C690EBC-D9FA-4EA3-09AE-1FCFBDEC33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1663" y="4512153"/>
                <a:ext cx="5511418" cy="1866620"/>
              </a:xfrm>
              <a:prstGeom prst="rect">
                <a:avLst/>
              </a:prstGeom>
            </p:spPr>
          </p:pic>
          <p:sp>
            <p:nvSpPr>
              <p:cNvPr id="3" name="Rectangle 32">
                <a:extLst>
                  <a:ext uri="{FF2B5EF4-FFF2-40B4-BE49-F238E27FC236}">
                    <a16:creationId xmlns:a16="http://schemas.microsoft.com/office/drawing/2014/main" id="{A205DCF1-D3D8-7C70-A116-329417C0108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15978" y="4556968"/>
                <a:ext cx="1022479" cy="24115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lIns="0" tIns="0" rIns="0" bIns="0">
                <a:spAutoFit/>
              </a:bodyPr>
              <a:lstStyle>
                <a:lvl1pPr algn="l" defTabSz="762000">
                  <a:lnSpc>
                    <a:spcPct val="125000"/>
                  </a:lnSpc>
                  <a:spcBef>
                    <a:spcPct val="40000"/>
                  </a:spcBef>
                  <a:buClr>
                    <a:schemeClr val="tx1"/>
                  </a:buClr>
                  <a:buSzPct val="70000"/>
                  <a:buFont typeface="Monotype Sorts" pitchFamily="2" charset="2"/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1588" algn="l" defTabSz="762000">
                  <a:lnSpc>
                    <a:spcPct val="125000"/>
                  </a:lnSpc>
                  <a:spcBef>
                    <a:spcPct val="40000"/>
                  </a:spcBef>
                  <a:buClr>
                    <a:schemeClr val="tx1"/>
                  </a:buClr>
                  <a:buSzPct val="80000"/>
                  <a:buFont typeface="Wingdings" panose="05000000000000000000" pitchFamily="2" charset="2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65100" indent="-161925" algn="l" defTabSz="762000">
                  <a:lnSpc>
                    <a:spcPct val="125000"/>
                  </a:lnSpc>
                  <a:spcBef>
                    <a:spcPct val="10000"/>
                  </a:spcBef>
                  <a:buClr>
                    <a:schemeClr val="tx1"/>
                  </a:buClr>
                  <a:buSzPct val="80000"/>
                  <a:buFont typeface="Wingdings" panose="05000000000000000000" pitchFamily="2" charset="2"/>
                  <a:buChar char="n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295275" indent="-128588" algn="l" defTabSz="762000">
                  <a:lnSpc>
                    <a:spcPct val="125000"/>
                  </a:lnSpc>
                  <a:buChar char="–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431800" indent="-134938" algn="l" defTabSz="762000">
                  <a:lnSpc>
                    <a:spcPct val="125000"/>
                  </a:lnSpc>
                  <a:buChar char="–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889000" indent="-134938" defTabSz="76200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Char char="–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1346200" indent="-134938" defTabSz="76200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Char char="–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1803400" indent="-134938" defTabSz="76200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Char char="–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2260600" indent="-134938" defTabSz="76200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Char char="–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3175" lvl="2" indent="0">
                  <a:buNone/>
                </a:pPr>
                <a:r>
                  <a:rPr lang="ko-KR" altLang="en-US" sz="1400" b="0" dirty="0">
                    <a:solidFill>
                      <a:schemeClr val="bg1"/>
                    </a:solidFill>
                    <a:latin typeface="+mn-ea"/>
                  </a:rPr>
                  <a:t>월별 분포</a:t>
                </a:r>
                <a:endParaRPr lang="en-US" altLang="ko-KR" sz="1400" b="0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1CEBA24F-97D6-01AE-B9E8-3423B4F2AD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7725" y="5043488"/>
              <a:ext cx="404813" cy="42862"/>
            </a:xfrm>
            <a:prstGeom prst="line">
              <a:avLst/>
            </a:prstGeom>
            <a:ln w="12700">
              <a:solidFill>
                <a:srgbClr val="FF0000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B096823-A7FD-F395-C64E-1DD1445168EE}"/>
                </a:ext>
              </a:extLst>
            </p:cNvPr>
            <p:cNvCxnSpPr>
              <a:cxnSpLocks/>
            </p:cNvCxnSpPr>
            <p:nvPr/>
          </p:nvCxnSpPr>
          <p:spPr>
            <a:xfrm>
              <a:off x="5062538" y="5043488"/>
              <a:ext cx="431006" cy="47625"/>
            </a:xfrm>
            <a:prstGeom prst="line">
              <a:avLst/>
            </a:prstGeom>
            <a:ln w="12700">
              <a:solidFill>
                <a:srgbClr val="FF0000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355FF7A-7471-6D3D-C942-9FC8048BC7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3544" y="5074444"/>
              <a:ext cx="423862" cy="11906"/>
            </a:xfrm>
            <a:prstGeom prst="line">
              <a:avLst/>
            </a:prstGeom>
            <a:ln w="12700">
              <a:solidFill>
                <a:srgbClr val="FF0000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35BA0945-5C0C-6A6F-6886-8E7EDEFAC2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7406" y="4983956"/>
              <a:ext cx="428625" cy="90488"/>
            </a:xfrm>
            <a:prstGeom prst="line">
              <a:avLst/>
            </a:prstGeom>
            <a:ln w="12700">
              <a:solidFill>
                <a:srgbClr val="FF0000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FA1D2D5-6FFE-90F2-3C7C-9BD4A2F76EA2}"/>
                </a:ext>
              </a:extLst>
            </p:cNvPr>
            <p:cNvCxnSpPr>
              <a:cxnSpLocks/>
            </p:cNvCxnSpPr>
            <p:nvPr/>
          </p:nvCxnSpPr>
          <p:spPr>
            <a:xfrm>
              <a:off x="6346031" y="4983956"/>
              <a:ext cx="419100" cy="76200"/>
            </a:xfrm>
            <a:prstGeom prst="line">
              <a:avLst/>
            </a:prstGeom>
            <a:ln w="12700">
              <a:solidFill>
                <a:srgbClr val="FF0000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C0823AD5-71C5-2D88-8201-D9BA17E162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5131" y="5012531"/>
              <a:ext cx="426244" cy="47625"/>
            </a:xfrm>
            <a:prstGeom prst="line">
              <a:avLst/>
            </a:prstGeom>
            <a:ln w="12700">
              <a:solidFill>
                <a:srgbClr val="FF0000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843C4DE-34DD-B5D8-E35F-8BE6F53A27BA}"/>
                </a:ext>
              </a:extLst>
            </p:cNvPr>
            <p:cNvCxnSpPr>
              <a:cxnSpLocks/>
            </p:cNvCxnSpPr>
            <p:nvPr/>
          </p:nvCxnSpPr>
          <p:spPr>
            <a:xfrm>
              <a:off x="7191375" y="5012531"/>
              <a:ext cx="414338" cy="47625"/>
            </a:xfrm>
            <a:prstGeom prst="line">
              <a:avLst/>
            </a:prstGeom>
            <a:ln w="12700">
              <a:solidFill>
                <a:srgbClr val="FF0000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70D4A99-5D45-9E43-78FB-5ED2EED892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05713" y="5055394"/>
              <a:ext cx="438150" cy="11906"/>
            </a:xfrm>
            <a:prstGeom prst="line">
              <a:avLst/>
            </a:prstGeom>
            <a:ln w="12700">
              <a:solidFill>
                <a:srgbClr val="FF0000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46BE080-29E1-9009-55BB-FAF05EFDB9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3863" y="5045869"/>
              <a:ext cx="423862" cy="9525"/>
            </a:xfrm>
            <a:prstGeom prst="line">
              <a:avLst/>
            </a:prstGeom>
            <a:ln w="12700">
              <a:solidFill>
                <a:srgbClr val="FF0000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9DEEFF09-7987-6707-DCC0-158373C593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7725" y="5029200"/>
              <a:ext cx="416720" cy="14288"/>
            </a:xfrm>
            <a:prstGeom prst="line">
              <a:avLst/>
            </a:prstGeom>
            <a:ln w="12700">
              <a:solidFill>
                <a:srgbClr val="FF0000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D3DFBCC-1D5C-6103-E914-E3730AF1FD45}"/>
                </a:ext>
              </a:extLst>
            </p:cNvPr>
            <p:cNvCxnSpPr>
              <a:cxnSpLocks/>
            </p:cNvCxnSpPr>
            <p:nvPr/>
          </p:nvCxnSpPr>
          <p:spPr>
            <a:xfrm>
              <a:off x="8884445" y="5029200"/>
              <a:ext cx="419100" cy="14288"/>
            </a:xfrm>
            <a:prstGeom prst="line">
              <a:avLst/>
            </a:prstGeom>
            <a:ln w="12700">
              <a:solidFill>
                <a:srgbClr val="FF0000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 Box 3">
            <a:extLst>
              <a:ext uri="{FF2B5EF4-FFF2-40B4-BE49-F238E27FC236}">
                <a16:creationId xmlns:a16="http://schemas.microsoft.com/office/drawing/2014/main" id="{7048FBBE-AFA0-FB8A-1515-5A4031B833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662" y="375628"/>
            <a:ext cx="961587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1EDF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57F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800" b="1" dirty="0">
                <a:latin typeface="+mn-ea"/>
              </a:rPr>
              <a:t>Exogenous Variables</a:t>
            </a:r>
          </a:p>
          <a:p>
            <a:r>
              <a:rPr lang="en-GB" altLang="ko-KR" sz="1600" dirty="0">
                <a:latin typeface="+mn-ea"/>
              </a:rPr>
              <a:t>- </a:t>
            </a:r>
            <a:r>
              <a:rPr lang="en-US" altLang="ko-KR" sz="1600" dirty="0">
                <a:latin typeface="+mn-ea"/>
              </a:rPr>
              <a:t>Yearly Seasonality</a:t>
            </a:r>
            <a:endParaRPr lang="en-GB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9450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>
            <a:extLst>
              <a:ext uri="{FF2B5EF4-FFF2-40B4-BE49-F238E27FC236}">
                <a16:creationId xmlns:a16="http://schemas.microsoft.com/office/drawing/2014/main" id="{38D4AB0B-15B7-4F13-86D6-A46CD3A1A55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9559700" y="6477842"/>
            <a:ext cx="346300" cy="365125"/>
          </a:xfrm>
        </p:spPr>
        <p:txBody>
          <a:bodyPr/>
          <a:lstStyle/>
          <a:p>
            <a:fld id="{58DFF737-E040-470C-96CC-D41AF1B56FAF}" type="slidenum">
              <a:rPr lang="en-GB" altLang="ko-KR">
                <a:solidFill>
                  <a:srgbClr val="740003"/>
                </a:solidFill>
              </a:rPr>
              <a:pPr/>
              <a:t>20</a:t>
            </a:fld>
            <a:endParaRPr lang="en-GB" altLang="ko-KR" dirty="0">
              <a:solidFill>
                <a:srgbClr val="74000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32">
                <a:extLst>
                  <a:ext uri="{FF2B5EF4-FFF2-40B4-BE49-F238E27FC236}">
                    <a16:creationId xmlns:a16="http://schemas.microsoft.com/office/drawing/2014/main" id="{ADE96816-008E-4F04-A82B-9122E455E80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61702" y="1124744"/>
                <a:ext cx="9471818" cy="344228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lIns="0" tIns="0" rIns="0" bIns="0">
                <a:spAutoFit/>
              </a:bodyPr>
              <a:lstStyle>
                <a:lvl1pPr algn="l" defTabSz="762000">
                  <a:lnSpc>
                    <a:spcPct val="125000"/>
                  </a:lnSpc>
                  <a:spcBef>
                    <a:spcPct val="40000"/>
                  </a:spcBef>
                  <a:buClr>
                    <a:schemeClr val="tx1"/>
                  </a:buClr>
                  <a:buSzPct val="70000"/>
                  <a:buFont typeface="Monotype Sorts" pitchFamily="2" charset="2"/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1588" algn="l" defTabSz="762000">
                  <a:lnSpc>
                    <a:spcPct val="125000"/>
                  </a:lnSpc>
                  <a:spcBef>
                    <a:spcPct val="40000"/>
                  </a:spcBef>
                  <a:buClr>
                    <a:schemeClr val="tx1"/>
                  </a:buClr>
                  <a:buSzPct val="80000"/>
                  <a:buFont typeface="Wingdings" panose="05000000000000000000" pitchFamily="2" charset="2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65100" indent="-161925" algn="l" defTabSz="762000">
                  <a:lnSpc>
                    <a:spcPct val="125000"/>
                  </a:lnSpc>
                  <a:spcBef>
                    <a:spcPct val="10000"/>
                  </a:spcBef>
                  <a:buClr>
                    <a:schemeClr val="tx1"/>
                  </a:buClr>
                  <a:buSzPct val="80000"/>
                  <a:buFont typeface="Wingdings" panose="05000000000000000000" pitchFamily="2" charset="2"/>
                  <a:buChar char="n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295275" indent="-128588" algn="l" defTabSz="762000">
                  <a:lnSpc>
                    <a:spcPct val="125000"/>
                  </a:lnSpc>
                  <a:buChar char="–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431800" indent="-134938" algn="l" defTabSz="762000">
                  <a:lnSpc>
                    <a:spcPct val="125000"/>
                  </a:lnSpc>
                  <a:buChar char="–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889000" indent="-134938" defTabSz="76200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Char char="–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1346200" indent="-134938" defTabSz="76200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Char char="–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1803400" indent="-134938" defTabSz="76200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Char char="–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2260600" indent="-134938" defTabSz="76200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Char char="–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2"/>
                <a:r>
                  <a:rPr lang="en-US" altLang="ko-KR" sz="1400" dirty="0">
                    <a:latin typeface="+mn-ea"/>
                  </a:rPr>
                  <a:t>Harmonic regression</a:t>
                </a:r>
              </a:p>
              <a:p>
                <a:pPr marL="3175" lvl="2" indent="0">
                  <a:buNone/>
                </a:pPr>
                <a:r>
                  <a:rPr lang="en-US" altLang="ko-KR" sz="1400" dirty="0">
                    <a:latin typeface="+mn-ea"/>
                  </a:rPr>
                  <a:t>- Yearly seasonality</a:t>
                </a:r>
                <a:r>
                  <a:rPr lang="ko-KR" altLang="en-US" sz="1400" dirty="0">
                    <a:latin typeface="+mn-ea"/>
                  </a:rPr>
                  <a:t>를 모델에 반영하기위해 </a:t>
                </a:r>
                <a:r>
                  <a:rPr lang="en-US" altLang="ko-KR" sz="1400" dirty="0">
                    <a:latin typeface="+mn-ea"/>
                  </a:rPr>
                  <a:t>dummy </a:t>
                </a:r>
                <a:r>
                  <a:rPr lang="ko-KR" altLang="en-US" sz="1400" dirty="0">
                    <a:latin typeface="+mn-ea"/>
                  </a:rPr>
                  <a:t>변수를 사용할 경우 일</a:t>
                </a:r>
                <a:r>
                  <a:rPr lang="en-US" altLang="ko-KR" sz="1400" dirty="0">
                    <a:latin typeface="+mn-ea"/>
                  </a:rPr>
                  <a:t>/</a:t>
                </a:r>
                <a:r>
                  <a:rPr lang="ko-KR" altLang="en-US" sz="1400" dirty="0">
                    <a:latin typeface="+mn-ea"/>
                  </a:rPr>
                  <a:t>주 각각 </a:t>
                </a:r>
                <a:r>
                  <a:rPr lang="en-US" altLang="ko-KR" sz="1400" dirty="0">
                    <a:latin typeface="+mn-ea"/>
                  </a:rPr>
                  <a:t>366/52 </a:t>
                </a:r>
                <a:r>
                  <a:rPr lang="ko-KR" altLang="en-US" sz="1400" dirty="0">
                    <a:latin typeface="+mn-ea"/>
                  </a:rPr>
                  <a:t>개의 변수가 필요하다</a:t>
                </a:r>
                <a:r>
                  <a:rPr lang="en-US" altLang="ko-KR" sz="1400" dirty="0">
                    <a:latin typeface="+mn-ea"/>
                  </a:rPr>
                  <a:t>.</a:t>
                </a:r>
                <a:br>
                  <a:rPr lang="en-US" altLang="ko-KR" sz="1400" dirty="0">
                    <a:latin typeface="+mn-ea"/>
                  </a:rPr>
                </a:br>
                <a:r>
                  <a:rPr lang="ko-KR" altLang="en-US" sz="1400" dirty="0">
                    <a:latin typeface="+mn-ea"/>
                  </a:rPr>
                  <a:t>이는 모델의 복잡성을 높이며</a:t>
                </a:r>
                <a:r>
                  <a:rPr lang="en-US" altLang="ko-KR" sz="1400" dirty="0">
                    <a:latin typeface="+mn-ea"/>
                  </a:rPr>
                  <a:t>, </a:t>
                </a:r>
                <a:r>
                  <a:rPr lang="ko-KR" altLang="en-US" sz="1400" dirty="0">
                    <a:latin typeface="+mn-ea"/>
                  </a:rPr>
                  <a:t>계절적 효과의 연속적 특성을 반영하지 못 한다</a:t>
                </a:r>
                <a:r>
                  <a:rPr lang="en-US" altLang="ko-KR" sz="1400" dirty="0">
                    <a:latin typeface="+mn-ea"/>
                  </a:rPr>
                  <a:t>.</a:t>
                </a:r>
              </a:p>
              <a:p>
                <a:pPr marL="3175" lvl="2" indent="0">
                  <a:buNone/>
                </a:pPr>
                <a:endParaRPr lang="en-US" altLang="ko-KR" sz="1400" dirty="0">
                  <a:latin typeface="+mn-ea"/>
                </a:endParaRPr>
              </a:p>
              <a:p>
                <a:pPr marL="3175" lvl="2" indent="0">
                  <a:buNone/>
                </a:pPr>
                <a:r>
                  <a:rPr lang="en-US" altLang="ko-KR" sz="1400" dirty="0">
                    <a:latin typeface="+mn-ea"/>
                  </a:rPr>
                  <a:t>- </a:t>
                </a:r>
                <a:r>
                  <a:rPr lang="ko-KR" altLang="en-US" sz="1400" dirty="0">
                    <a:latin typeface="+mn-ea"/>
                  </a:rPr>
                  <a:t>푸리에 항을 설명변수로 사용하면 적은 수의 변수로 길거나 정수가 아닌 주기를 다양한 복잡도로 반영할 수 있다</a:t>
                </a:r>
                <a:r>
                  <a:rPr lang="en-US" altLang="ko-KR" sz="1400" dirty="0">
                    <a:latin typeface="+mn-ea"/>
                  </a:rPr>
                  <a:t>.</a:t>
                </a:r>
              </a:p>
              <a:p>
                <a:pPr marL="3175" lvl="2" indent="0">
                  <a:buNone/>
                </a:pPr>
                <a:endParaRPr lang="en-US" altLang="ko-KR" sz="1400" dirty="0">
                  <a:latin typeface="+mn-ea"/>
                </a:endParaRPr>
              </a:p>
              <a:p>
                <a:pPr marL="3175" lvl="2" indent="0">
                  <a:buNone/>
                </a:pPr>
                <a:r>
                  <a:rPr lang="en-US" altLang="ko-KR" sz="1400" dirty="0">
                    <a:latin typeface="+mn-ea"/>
                  </a:rPr>
                  <a:t>- Yearly seasonality</a:t>
                </a:r>
                <a:r>
                  <a:rPr lang="ko-KR" altLang="en-US" sz="1400" dirty="0">
                    <a:latin typeface="+mn-ea"/>
                  </a:rPr>
                  <a:t>를 잡아내기 위해 </a:t>
                </a:r>
                <a:r>
                  <a:rPr lang="en-US" altLang="ko-KR" sz="1400" dirty="0">
                    <a:latin typeface="+mn-ea"/>
                  </a:rPr>
                  <a:t>n/365</a:t>
                </a:r>
                <a:r>
                  <a:rPr lang="ko-KR" altLang="en-US" sz="1400" dirty="0">
                    <a:latin typeface="+mn-ea"/>
                  </a:rPr>
                  <a:t>의 주기를 갖는 푸리에 항들을 설명변수로 추가한다</a:t>
                </a:r>
                <a:r>
                  <a:rPr lang="en-US" altLang="ko-KR" sz="1400" dirty="0">
                    <a:latin typeface="+mn-ea"/>
                  </a:rPr>
                  <a:t>.</a:t>
                </a:r>
              </a:p>
              <a:p>
                <a:pPr marL="31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4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altLang="ko-KR" sz="140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</m:d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</m:func>
                        </m:e>
                      </m:func>
                      <m:func>
                        <m:func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1400" b="0" i="0" smtClean="0">
                                  <a:latin typeface="Cambria Math" panose="02040503050406030204" pitchFamily="18" charset="0"/>
                                </a:rPr>
                                <m:t>3,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  <m:r>
                            <a:rPr lang="en-US" altLang="ko-KR" sz="14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ko-KR" sz="14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</m:d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</m:func>
                        </m:e>
                      </m:func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altLang="ko-KR" sz="1400" b="0" dirty="0">
                  <a:latin typeface="+mn-ea"/>
                </a:endParaRPr>
              </a:p>
              <a:p>
                <a:pPr marL="3175" lvl="2" indent="0">
                  <a:buNone/>
                </a:pPr>
                <a:r>
                  <a:rPr lang="en-US" altLang="ko-KR" sz="1400" dirty="0">
                    <a:latin typeface="+mn-ea"/>
                  </a:rPr>
                  <a:t>(where</a:t>
                </a:r>
                <a:r>
                  <a:rPr lang="ko-KR" altLang="en-US" sz="14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=365</m:t>
                    </m:r>
                  </m:oMath>
                </a14:m>
                <a:r>
                  <a:rPr lang="en-US" altLang="ko-KR" sz="1400" b="0" dirty="0">
                    <a:latin typeface="+mn-ea"/>
                  </a:rPr>
                  <a:t>)</a:t>
                </a:r>
              </a:p>
              <a:p>
                <a:pPr marL="3175" lvl="2" indent="0">
                  <a:buNone/>
                </a:pPr>
                <a:endParaRPr lang="en-US" altLang="ko-KR" sz="1400" b="0" dirty="0">
                  <a:latin typeface="+mn-ea"/>
                </a:endParaRPr>
              </a:p>
              <a:p>
                <a:pPr marL="3175" lvl="2" indent="0">
                  <a:buNone/>
                </a:pPr>
                <a:r>
                  <a:rPr lang="ko-KR" altLang="en-US" sz="1400" b="0" dirty="0">
                    <a:latin typeface="+mn-ea"/>
                  </a:rPr>
                  <a:t>이 방법을 통해 </a:t>
                </a:r>
                <a:r>
                  <a:rPr lang="ko-KR" altLang="en-US" sz="1400" dirty="0">
                    <a:latin typeface="+mn-ea"/>
                  </a:rPr>
                  <a:t>적은 수의 변수들로</a:t>
                </a:r>
                <a:r>
                  <a:rPr lang="ko-KR" altLang="en-US" sz="1400" b="0" dirty="0">
                    <a:latin typeface="+mn-ea"/>
                  </a:rPr>
                  <a:t> </a:t>
                </a:r>
                <a:r>
                  <a:rPr lang="en-US" altLang="ko-KR" sz="1400" b="0" dirty="0">
                    <a:latin typeface="+mn-ea"/>
                  </a:rPr>
                  <a:t>yearly-seasonality</a:t>
                </a:r>
                <a:r>
                  <a:rPr lang="ko-KR" altLang="en-US" sz="1400" b="0" dirty="0">
                    <a:latin typeface="+mn-ea"/>
                  </a:rPr>
                  <a:t>를 모델에 반영하였다</a:t>
                </a:r>
                <a:r>
                  <a:rPr lang="en-US" altLang="ko-KR" sz="1400" b="0" dirty="0">
                    <a:latin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22" name="Rectangle 32">
                <a:extLst>
                  <a:ext uri="{FF2B5EF4-FFF2-40B4-BE49-F238E27FC236}">
                    <a16:creationId xmlns:a16="http://schemas.microsoft.com/office/drawing/2014/main" id="{ADE96816-008E-4F04-A82B-9122E455E8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1702" y="1124744"/>
                <a:ext cx="9471818" cy="3442289"/>
              </a:xfrm>
              <a:prstGeom prst="rect">
                <a:avLst/>
              </a:prstGeom>
              <a:blipFill>
                <a:blip r:embed="rId2"/>
                <a:stretch>
                  <a:fillRect l="-1095" t="-1064" b="-230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62619AB4-6849-4FA0-8008-03C1B060E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0813" y="6597352"/>
            <a:ext cx="3384375" cy="2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ko-KR" b="1" dirty="0"/>
              <a:t>All rights reserved. Swiss Institute of Artificial Intelligence (SIAI)</a:t>
            </a:r>
            <a:endParaRPr kumimoji="1"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5337CE-3317-C12D-63B0-87FF686613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564"/>
          <a:stretch/>
        </p:blipFill>
        <p:spPr>
          <a:xfrm>
            <a:off x="1262106" y="4605460"/>
            <a:ext cx="7381788" cy="1822786"/>
          </a:xfrm>
          <a:prstGeom prst="rect">
            <a:avLst/>
          </a:prstGeom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FC1CEA2C-4410-D987-248F-66B06319CF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662" y="375628"/>
            <a:ext cx="961587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1EDF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57F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800" b="1" dirty="0">
                <a:latin typeface="+mn-ea"/>
              </a:rPr>
              <a:t>Exogenous Variables</a:t>
            </a:r>
          </a:p>
          <a:p>
            <a:r>
              <a:rPr lang="en-GB" altLang="ko-KR" sz="1600" dirty="0">
                <a:latin typeface="+mn-ea"/>
              </a:rPr>
              <a:t>- </a:t>
            </a:r>
            <a:r>
              <a:rPr lang="en-US" altLang="ko-KR" sz="1600" dirty="0">
                <a:latin typeface="+mn-ea"/>
              </a:rPr>
              <a:t>Harmonic regression</a:t>
            </a:r>
            <a:endParaRPr lang="en-GB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60081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>
            <a:extLst>
              <a:ext uri="{FF2B5EF4-FFF2-40B4-BE49-F238E27FC236}">
                <a16:creationId xmlns:a16="http://schemas.microsoft.com/office/drawing/2014/main" id="{38D4AB0B-15B7-4F13-86D6-A46CD3A1A55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9559700" y="6477842"/>
            <a:ext cx="346300" cy="365125"/>
          </a:xfrm>
        </p:spPr>
        <p:txBody>
          <a:bodyPr/>
          <a:lstStyle/>
          <a:p>
            <a:fld id="{58DFF737-E040-470C-96CC-D41AF1B56FAF}" type="slidenum">
              <a:rPr lang="en-GB" altLang="ko-KR">
                <a:solidFill>
                  <a:srgbClr val="740003"/>
                </a:solidFill>
              </a:rPr>
              <a:pPr/>
              <a:t>21</a:t>
            </a:fld>
            <a:endParaRPr lang="en-GB" altLang="ko-KR" dirty="0">
              <a:solidFill>
                <a:srgbClr val="740003"/>
              </a:solidFill>
            </a:endParaRPr>
          </a:p>
        </p:txBody>
      </p:sp>
      <p:sp>
        <p:nvSpPr>
          <p:cNvPr id="22" name="Rectangle 32">
            <a:extLst>
              <a:ext uri="{FF2B5EF4-FFF2-40B4-BE49-F238E27FC236}">
                <a16:creationId xmlns:a16="http://schemas.microsoft.com/office/drawing/2014/main" id="{ADE96816-008E-4F04-A82B-9122E455E80A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1702" y="1124744"/>
            <a:ext cx="9471818" cy="53200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70000"/>
              <a:buFont typeface="Monotype Sorts" pitchFamily="2" charset="2"/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588"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65100" indent="-161925" algn="l" defTabSz="762000">
              <a:lnSpc>
                <a:spcPct val="125000"/>
              </a:lnSpc>
              <a:spcBef>
                <a:spcPct val="1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95275" indent="-12858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31800" indent="-13493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8890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3462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8034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2606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2"/>
            <a:r>
              <a:rPr lang="en-US" altLang="ko-KR" sz="1400" dirty="0">
                <a:latin typeface="+mn-ea"/>
              </a:rPr>
              <a:t>Harmonic regression</a:t>
            </a:r>
            <a:r>
              <a:rPr lang="ko-KR" altLang="en-US" sz="1400" dirty="0">
                <a:latin typeface="+mn-ea"/>
              </a:rPr>
              <a:t>의 결과</a:t>
            </a:r>
            <a:endParaRPr lang="en-US" altLang="ko-KR" sz="1400" dirty="0">
              <a:latin typeface="+mn-ea"/>
            </a:endParaRPr>
          </a:p>
          <a:p>
            <a:pPr marL="3175" lvl="2" indent="0">
              <a:buNone/>
            </a:pP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모델에 </a:t>
            </a:r>
            <a:r>
              <a:rPr lang="en-US" altLang="ko-KR" sz="1400" dirty="0">
                <a:latin typeface="+mn-ea"/>
              </a:rPr>
              <a:t>yearly seasonality</a:t>
            </a:r>
            <a:r>
              <a:rPr lang="ko-KR" altLang="en-US" sz="1400" dirty="0">
                <a:latin typeface="+mn-ea"/>
              </a:rPr>
              <a:t>를 반영한 결과 기존 </a:t>
            </a:r>
            <a:r>
              <a:rPr lang="ko-KR" altLang="en-US" sz="1400" dirty="0" err="1">
                <a:latin typeface="+mn-ea"/>
              </a:rPr>
              <a:t>잔차</a:t>
            </a:r>
            <a:r>
              <a:rPr lang="ko-KR" altLang="en-US" sz="1400" dirty="0">
                <a:latin typeface="+mn-ea"/>
              </a:rPr>
              <a:t> 분포가 가졌던 </a:t>
            </a:r>
            <a:r>
              <a:rPr lang="en-US" altLang="ko-KR" sz="1400" dirty="0">
                <a:latin typeface="+mn-ea"/>
              </a:rPr>
              <a:t>peak</a:t>
            </a:r>
            <a:r>
              <a:rPr lang="ko-KR" altLang="en-US" sz="1400" dirty="0">
                <a:latin typeface="+mn-ea"/>
              </a:rPr>
              <a:t>가 제거되었다</a:t>
            </a:r>
            <a:r>
              <a:rPr lang="en-US" altLang="ko-KR" sz="1400" dirty="0">
                <a:latin typeface="+mn-ea"/>
              </a:rPr>
              <a:t>.</a:t>
            </a:r>
            <a:endParaRPr lang="en-US" altLang="ko-KR" sz="1400" b="0" dirty="0">
              <a:latin typeface="+mn-ea"/>
            </a:endParaRP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62619AB4-6849-4FA0-8008-03C1B060E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0813" y="6597352"/>
            <a:ext cx="3384375" cy="2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ko-KR" b="1" dirty="0"/>
              <a:t>All rights reserved. Swiss Institute of Artificial Intelligence (SIAI)</a:t>
            </a:r>
            <a:endParaRPr kumimoji="1" lang="ko-KR" altLang="en-US" b="1" dirty="0"/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F0D2F2B5-EA69-3C5F-4CB1-2C092F150B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662" y="375628"/>
            <a:ext cx="961587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1EDF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57F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800" b="1" dirty="0">
                <a:latin typeface="+mn-ea"/>
              </a:rPr>
              <a:t>Exogenous Variables</a:t>
            </a:r>
          </a:p>
          <a:p>
            <a:r>
              <a:rPr lang="en-GB" altLang="ko-KR" sz="1600" dirty="0">
                <a:latin typeface="+mn-ea"/>
              </a:rPr>
              <a:t>- </a:t>
            </a:r>
            <a:r>
              <a:rPr lang="en-US" altLang="ko-KR" sz="1600" dirty="0">
                <a:latin typeface="+mn-ea"/>
              </a:rPr>
              <a:t>Harmonic regression</a:t>
            </a:r>
            <a:endParaRPr lang="en-GB" altLang="ko-KR" sz="16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80A9AE-5421-F9DC-97AA-36544581C4EB}"/>
              </a:ext>
            </a:extLst>
          </p:cNvPr>
          <p:cNvSpPr txBox="1"/>
          <p:nvPr/>
        </p:nvSpPr>
        <p:spPr>
          <a:xfrm>
            <a:off x="5234235" y="4742386"/>
            <a:ext cx="178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dirty="0" err="1"/>
              <a:t>R-squared</a:t>
            </a:r>
            <a:r>
              <a:rPr lang="ko-KR" altLang="en-US" sz="1600" dirty="0"/>
              <a:t>: 0.6</a:t>
            </a:r>
            <a:r>
              <a:rPr lang="en-US" altLang="ko-KR" sz="1600" dirty="0"/>
              <a:t>35</a:t>
            </a:r>
            <a:endParaRPr lang="ko-KR" altLang="en-US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79453B-FAD4-3C76-C563-0B24418EDE46}"/>
              </a:ext>
            </a:extLst>
          </p:cNvPr>
          <p:cNvSpPr txBox="1"/>
          <p:nvPr/>
        </p:nvSpPr>
        <p:spPr>
          <a:xfrm>
            <a:off x="726669" y="4742386"/>
            <a:ext cx="178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dirty="0" err="1"/>
              <a:t>R-squared</a:t>
            </a:r>
            <a:r>
              <a:rPr lang="ko-KR" altLang="en-US" sz="1600" dirty="0"/>
              <a:t>: 0.6</a:t>
            </a:r>
            <a:r>
              <a:rPr lang="en-US" altLang="ko-KR" sz="1600" dirty="0"/>
              <a:t>08</a:t>
            </a:r>
            <a:endParaRPr lang="ko-KR" altLang="en-US" sz="16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9876492-0E8C-D353-BCB3-2BCB3FE297F0}"/>
              </a:ext>
            </a:extLst>
          </p:cNvPr>
          <p:cNvGrpSpPr/>
          <p:nvPr/>
        </p:nvGrpSpPr>
        <p:grpSpPr>
          <a:xfrm>
            <a:off x="583697" y="2555516"/>
            <a:ext cx="8771804" cy="2130798"/>
            <a:chOff x="552321" y="3061651"/>
            <a:chExt cx="8771804" cy="213079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240F129-2901-4DE7-2113-26998452D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9796" b="47909"/>
            <a:stretch/>
          </p:blipFill>
          <p:spPr>
            <a:xfrm>
              <a:off x="4808984" y="3061651"/>
              <a:ext cx="4515141" cy="2130798"/>
            </a:xfrm>
            <a:prstGeom prst="rect">
              <a:avLst/>
            </a:prstGeom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15C2F8E-FB63-886B-A954-09FBAB8D6011}"/>
                </a:ext>
              </a:extLst>
            </p:cNvPr>
            <p:cNvGrpSpPr/>
            <p:nvPr/>
          </p:nvGrpSpPr>
          <p:grpSpPr>
            <a:xfrm>
              <a:off x="552321" y="3061651"/>
              <a:ext cx="3917987" cy="2126857"/>
              <a:chOff x="6254796" y="482394"/>
              <a:chExt cx="3356641" cy="1822134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BB613119-355B-80FA-4FC4-15145A4322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648" t="3273" r="53739" b="48225"/>
              <a:stretch/>
            </p:blipFill>
            <p:spPr>
              <a:xfrm>
                <a:off x="6254796" y="482394"/>
                <a:ext cx="3356641" cy="1822134"/>
              </a:xfrm>
              <a:prstGeom prst="rect">
                <a:avLst/>
              </a:prstGeom>
            </p:spPr>
          </p:pic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6D843203-E824-828C-6508-B5EC14349F53}"/>
                  </a:ext>
                </a:extLst>
              </p:cNvPr>
              <p:cNvSpPr/>
              <p:nvPr/>
            </p:nvSpPr>
            <p:spPr>
              <a:xfrm>
                <a:off x="8049344" y="1412970"/>
                <a:ext cx="577876" cy="57787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8B826EC0-9133-A677-49F4-B00CEA5E8C39}"/>
                </a:ext>
              </a:extLst>
            </p:cNvPr>
            <p:cNvSpPr/>
            <p:nvPr/>
          </p:nvSpPr>
          <p:spPr>
            <a:xfrm>
              <a:off x="4184828" y="4023409"/>
              <a:ext cx="902791" cy="237057"/>
            </a:xfrm>
            <a:prstGeom prst="rightArrow">
              <a:avLst>
                <a:gd name="adj1" fmla="val 34027"/>
                <a:gd name="adj2" fmla="val 96864"/>
              </a:avLst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8902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>
            <a:extLst>
              <a:ext uri="{FF2B5EF4-FFF2-40B4-BE49-F238E27FC236}">
                <a16:creationId xmlns:a16="http://schemas.microsoft.com/office/drawing/2014/main" id="{38D4AB0B-15B7-4F13-86D6-A46CD3A1A55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9559700" y="6477842"/>
            <a:ext cx="346300" cy="365125"/>
          </a:xfrm>
        </p:spPr>
        <p:txBody>
          <a:bodyPr/>
          <a:lstStyle/>
          <a:p>
            <a:fld id="{58DFF737-E040-470C-96CC-D41AF1B56FAF}" type="slidenum">
              <a:rPr lang="en-GB" altLang="ko-KR">
                <a:solidFill>
                  <a:srgbClr val="740003"/>
                </a:solidFill>
              </a:rPr>
              <a:pPr/>
              <a:t>22</a:t>
            </a:fld>
            <a:endParaRPr lang="en-GB" altLang="ko-KR" dirty="0">
              <a:solidFill>
                <a:srgbClr val="74000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32">
                <a:extLst>
                  <a:ext uri="{FF2B5EF4-FFF2-40B4-BE49-F238E27FC236}">
                    <a16:creationId xmlns:a16="http://schemas.microsoft.com/office/drawing/2014/main" id="{ADE96816-008E-4F04-A82B-9122E455E80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61702" y="1124744"/>
                <a:ext cx="9471818" cy="115031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lIns="0" tIns="0" rIns="0" bIns="0">
                <a:spAutoFit/>
              </a:bodyPr>
              <a:lstStyle>
                <a:lvl1pPr algn="l" defTabSz="762000">
                  <a:lnSpc>
                    <a:spcPct val="125000"/>
                  </a:lnSpc>
                  <a:spcBef>
                    <a:spcPct val="40000"/>
                  </a:spcBef>
                  <a:buClr>
                    <a:schemeClr val="tx1"/>
                  </a:buClr>
                  <a:buSzPct val="70000"/>
                  <a:buFont typeface="Monotype Sorts" pitchFamily="2" charset="2"/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1588" algn="l" defTabSz="762000">
                  <a:lnSpc>
                    <a:spcPct val="125000"/>
                  </a:lnSpc>
                  <a:spcBef>
                    <a:spcPct val="40000"/>
                  </a:spcBef>
                  <a:buClr>
                    <a:schemeClr val="tx1"/>
                  </a:buClr>
                  <a:buSzPct val="80000"/>
                  <a:buFont typeface="Wingdings" panose="05000000000000000000" pitchFamily="2" charset="2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65100" indent="-161925" algn="l" defTabSz="762000">
                  <a:lnSpc>
                    <a:spcPct val="125000"/>
                  </a:lnSpc>
                  <a:spcBef>
                    <a:spcPct val="10000"/>
                  </a:spcBef>
                  <a:buClr>
                    <a:schemeClr val="tx1"/>
                  </a:buClr>
                  <a:buSzPct val="80000"/>
                  <a:buFont typeface="Wingdings" panose="05000000000000000000" pitchFamily="2" charset="2"/>
                  <a:buChar char="n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295275" indent="-128588" algn="l" defTabSz="762000">
                  <a:lnSpc>
                    <a:spcPct val="125000"/>
                  </a:lnSpc>
                  <a:buChar char="–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431800" indent="-134938" algn="l" defTabSz="762000">
                  <a:lnSpc>
                    <a:spcPct val="125000"/>
                  </a:lnSpc>
                  <a:buChar char="–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889000" indent="-134938" defTabSz="76200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Char char="–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1346200" indent="-134938" defTabSz="76200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Char char="–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1803400" indent="-134938" defTabSz="76200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Char char="–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2260600" indent="-134938" defTabSz="76200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Char char="–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2"/>
                <a:r>
                  <a:rPr lang="ko-KR" altLang="en-US" sz="1400" dirty="0">
                    <a:latin typeface="+mn-ea"/>
                  </a:rPr>
                  <a:t>지금까지 요일</a:t>
                </a:r>
                <a:r>
                  <a:rPr lang="en-US" altLang="ko-KR" sz="1400" dirty="0">
                    <a:latin typeface="+mn-ea"/>
                  </a:rPr>
                  <a:t>, </a:t>
                </a:r>
                <a:r>
                  <a:rPr lang="ko-KR" altLang="en-US" sz="1400" dirty="0">
                    <a:latin typeface="+mn-ea"/>
                  </a:rPr>
                  <a:t>휴일</a:t>
                </a:r>
                <a:r>
                  <a:rPr lang="en-US" altLang="ko-KR" sz="1400" dirty="0">
                    <a:latin typeface="+mn-ea"/>
                  </a:rPr>
                  <a:t>, </a:t>
                </a:r>
                <a:r>
                  <a:rPr lang="ko-KR" altLang="en-US" sz="1400" dirty="0">
                    <a:latin typeface="+mn-ea"/>
                  </a:rPr>
                  <a:t>계절적 요인 등 날짜와 관련된 데이터 내부 정보만 활용하였다</a:t>
                </a:r>
                <a:r>
                  <a:rPr lang="en-US" altLang="ko-KR" sz="1400" dirty="0">
                    <a:latin typeface="+mn-ea"/>
                  </a:rPr>
                  <a:t>.</a:t>
                </a:r>
              </a:p>
              <a:p>
                <a:pPr lvl="2">
                  <a:buFontTx/>
                  <a:buChar char="-"/>
                </a:pPr>
                <a:r>
                  <a:rPr lang="ko-KR" altLang="en-US" sz="1400" dirty="0">
                    <a:latin typeface="+mn-ea"/>
                  </a:rPr>
                  <a:t>추가로 날짜 외 </a:t>
                </a:r>
                <a:r>
                  <a:rPr lang="en-US" altLang="ko-KR" sz="1400" dirty="0">
                    <a:latin typeface="+mn-ea"/>
                  </a:rPr>
                  <a:t>“</a:t>
                </a:r>
                <a:r>
                  <a:rPr lang="ko-KR" altLang="en-US" sz="1400" dirty="0">
                    <a:latin typeface="+mn-ea"/>
                  </a:rPr>
                  <a:t>헌혈자 수</a:t>
                </a:r>
                <a:r>
                  <a:rPr lang="en-US" altLang="ko-KR" sz="1400" dirty="0">
                    <a:latin typeface="+mn-ea"/>
                  </a:rPr>
                  <a:t>”</a:t>
                </a:r>
                <a:r>
                  <a:rPr lang="ko-KR" altLang="en-US" sz="1400" dirty="0">
                    <a:latin typeface="+mn-ea"/>
                  </a:rPr>
                  <a:t>에 영향을 미치는 여러 다른 외부적 요인들을 고려한다</a:t>
                </a:r>
                <a:r>
                  <a:rPr lang="en-US" altLang="ko-KR" sz="1400" dirty="0">
                    <a:latin typeface="+mn-ea"/>
                  </a:rPr>
                  <a:t>.</a:t>
                </a:r>
              </a:p>
              <a:p>
                <a:pPr marL="3175" lvl="2" indent="0">
                  <a:buNone/>
                </a:pPr>
                <a:endParaRPr lang="en-US" altLang="ko-KR" sz="1400" dirty="0">
                  <a:latin typeface="+mn-ea"/>
                </a:endParaRPr>
              </a:p>
              <a:p>
                <a:pPr lvl="2">
                  <a:buFontTx/>
                  <a:buChar char="-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𝑏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320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𝑚𝑙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𝑏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400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𝑚𝑙</m:t>
                            </m:r>
                          </m:sub>
                        </m:sSub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~ </m:t>
                    </m:r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𝑑𝑜𝑤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h𝑜𝑙𝑖𝑑𝑎𝑦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  </m:t>
                    </m:r>
                    <m:func>
                      <m:func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fName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func>
                          <m:func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</m:func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sz="1400" dirty="0">
                  <a:latin typeface="+mn-ea"/>
                </a:endParaRPr>
              </a:p>
            </p:txBody>
          </p:sp>
        </mc:Choice>
        <mc:Fallback xmlns="">
          <p:sp>
            <p:nvSpPr>
              <p:cNvPr id="22" name="Rectangle 32">
                <a:extLst>
                  <a:ext uri="{FF2B5EF4-FFF2-40B4-BE49-F238E27FC236}">
                    <a16:creationId xmlns:a16="http://schemas.microsoft.com/office/drawing/2014/main" id="{ADE96816-008E-4F04-A82B-9122E455E8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1702" y="1124744"/>
                <a:ext cx="9471818" cy="1150315"/>
              </a:xfrm>
              <a:prstGeom prst="rect">
                <a:avLst/>
              </a:prstGeom>
              <a:blipFill>
                <a:blip r:embed="rId2"/>
                <a:stretch>
                  <a:fillRect l="-966" t="-3191" b="-425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62619AB4-6849-4FA0-8008-03C1B060E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0813" y="6597352"/>
            <a:ext cx="3384375" cy="2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ko-KR" b="1" dirty="0"/>
              <a:t>All rights reserved. Swiss Institute of Artificial Intelligence (SIAI)</a:t>
            </a:r>
            <a:endParaRPr kumimoji="1" lang="ko-KR" altLang="en-US" b="1" dirty="0"/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5F01DD33-7FCF-88CD-90D1-9BF492D0CB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662" y="375628"/>
            <a:ext cx="961587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1EDF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57F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800" b="1" dirty="0">
                <a:latin typeface="+mn-ea"/>
              </a:rPr>
              <a:t>Exogenous Variables</a:t>
            </a:r>
          </a:p>
          <a:p>
            <a:r>
              <a:rPr lang="en-GB" altLang="ko-KR" sz="1600" dirty="0">
                <a:latin typeface="+mn-ea"/>
              </a:rPr>
              <a:t>- </a:t>
            </a:r>
            <a:r>
              <a:rPr lang="en-US" altLang="ko-KR" sz="1600" dirty="0">
                <a:latin typeface="+mn-ea"/>
              </a:rPr>
              <a:t>Other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factors</a:t>
            </a:r>
            <a:endParaRPr lang="en-GB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37916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>
            <a:extLst>
              <a:ext uri="{FF2B5EF4-FFF2-40B4-BE49-F238E27FC236}">
                <a16:creationId xmlns:a16="http://schemas.microsoft.com/office/drawing/2014/main" id="{38D4AB0B-15B7-4F13-86D6-A46CD3A1A55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9559700" y="6477842"/>
            <a:ext cx="346300" cy="365125"/>
          </a:xfrm>
        </p:spPr>
        <p:txBody>
          <a:bodyPr/>
          <a:lstStyle/>
          <a:p>
            <a:fld id="{58DFF737-E040-470C-96CC-D41AF1B56FAF}" type="slidenum">
              <a:rPr lang="en-GB" altLang="ko-KR">
                <a:solidFill>
                  <a:srgbClr val="740003"/>
                </a:solidFill>
              </a:rPr>
              <a:pPr/>
              <a:t>23</a:t>
            </a:fld>
            <a:endParaRPr lang="en-GB" altLang="ko-KR" dirty="0">
              <a:solidFill>
                <a:srgbClr val="740003"/>
              </a:solidFill>
            </a:endParaRPr>
          </a:p>
        </p:txBody>
      </p:sp>
      <p:sp>
        <p:nvSpPr>
          <p:cNvPr id="22" name="Rectangle 32">
            <a:extLst>
              <a:ext uri="{FF2B5EF4-FFF2-40B4-BE49-F238E27FC236}">
                <a16:creationId xmlns:a16="http://schemas.microsoft.com/office/drawing/2014/main" id="{ADE96816-008E-4F04-A82B-9122E455E80A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1702" y="1124744"/>
            <a:ext cx="9471818" cy="53200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70000"/>
              <a:buFont typeface="Monotype Sorts" pitchFamily="2" charset="2"/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588"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65100" indent="-161925" algn="l" defTabSz="762000">
              <a:lnSpc>
                <a:spcPct val="125000"/>
              </a:lnSpc>
              <a:spcBef>
                <a:spcPct val="1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95275" indent="-12858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31800" indent="-13493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8890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3462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8034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2606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2"/>
            <a:r>
              <a:rPr lang="en-US" altLang="ko-KR" sz="1400" dirty="0">
                <a:latin typeface="+mn-ea"/>
              </a:rPr>
              <a:t>“</a:t>
            </a:r>
            <a:r>
              <a:rPr lang="ko-KR" altLang="en-US" sz="1400" dirty="0">
                <a:latin typeface="+mn-ea"/>
              </a:rPr>
              <a:t>헌혈자 수</a:t>
            </a:r>
            <a:r>
              <a:rPr lang="en-US" altLang="ko-KR" sz="1400" dirty="0">
                <a:latin typeface="+mn-ea"/>
              </a:rPr>
              <a:t>” </a:t>
            </a:r>
            <a:r>
              <a:rPr lang="ko-KR" altLang="en-US" sz="1400" dirty="0">
                <a:latin typeface="+mn-ea"/>
              </a:rPr>
              <a:t>에 영향을 미치는 직업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연령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성별 등 인구구성은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지역별 차이를 가진다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2">
              <a:buFontTx/>
              <a:buChar char="-"/>
            </a:pPr>
            <a:r>
              <a:rPr lang="ko-KR" altLang="en-US" sz="1400" dirty="0">
                <a:latin typeface="+mn-ea"/>
              </a:rPr>
              <a:t>따라서 지역별로 데이터를 분리하지 않으면 개별 지역별 효과가 혼합되어 부정확한 결과를 얻을 수 있다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62619AB4-6849-4FA0-8008-03C1B060E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0813" y="6597352"/>
            <a:ext cx="3384375" cy="2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ko-KR" b="1" dirty="0"/>
              <a:t>All rights reserved. Swiss Institute of Artificial Intelligence (SIAI)</a:t>
            </a:r>
            <a:endParaRPr kumimoji="1" lang="ko-KR" altLang="en-US" b="1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AA097B9-BC55-A43D-5984-DC96E578C1F1}"/>
              </a:ext>
            </a:extLst>
          </p:cNvPr>
          <p:cNvGrpSpPr/>
          <p:nvPr/>
        </p:nvGrpSpPr>
        <p:grpSpPr>
          <a:xfrm>
            <a:off x="491613" y="2708920"/>
            <a:ext cx="8850333" cy="2616366"/>
            <a:chOff x="700155" y="3582053"/>
            <a:chExt cx="7601863" cy="224728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30759E5-98DF-ED19-EB60-381D6D9E40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88" r="2513" b="2507"/>
            <a:stretch/>
          </p:blipFill>
          <p:spPr>
            <a:xfrm>
              <a:off x="3329940" y="3585104"/>
              <a:ext cx="2461260" cy="2244238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33A3033-2C18-9AA8-DD99-73A93A2608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67" t="1398" r="2610" b="2083"/>
            <a:stretch/>
          </p:blipFill>
          <p:spPr>
            <a:xfrm>
              <a:off x="5791200" y="3582053"/>
              <a:ext cx="2510818" cy="224423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E708A0E-0A22-9F87-A395-793944044A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73" t="3504" r="779" b="2358"/>
            <a:stretch/>
          </p:blipFill>
          <p:spPr>
            <a:xfrm>
              <a:off x="700155" y="3582053"/>
              <a:ext cx="2659842" cy="2244913"/>
            </a:xfrm>
            <a:prstGeom prst="rect">
              <a:avLst/>
            </a:prstGeom>
          </p:spPr>
        </p:pic>
      </p:grpSp>
      <p:sp>
        <p:nvSpPr>
          <p:cNvPr id="3" name="Text Box 3">
            <a:extLst>
              <a:ext uri="{FF2B5EF4-FFF2-40B4-BE49-F238E27FC236}">
                <a16:creationId xmlns:a16="http://schemas.microsoft.com/office/drawing/2014/main" id="{5F01DD33-7FCF-88CD-90D1-9BF492D0CB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662" y="375628"/>
            <a:ext cx="961587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1EDF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57F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800" b="1" dirty="0">
                <a:latin typeface="+mn-ea"/>
              </a:rPr>
              <a:t>Exogenous Variables</a:t>
            </a:r>
          </a:p>
          <a:p>
            <a:r>
              <a:rPr lang="en-GB" altLang="ko-KR" sz="1600" dirty="0">
                <a:latin typeface="+mn-ea"/>
              </a:rPr>
              <a:t>- </a:t>
            </a:r>
            <a:r>
              <a:rPr lang="en-US" altLang="ko-KR" sz="1600" dirty="0">
                <a:latin typeface="+mn-ea"/>
              </a:rPr>
              <a:t>Region</a:t>
            </a:r>
            <a:endParaRPr lang="en-GB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2531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>
            <a:extLst>
              <a:ext uri="{FF2B5EF4-FFF2-40B4-BE49-F238E27FC236}">
                <a16:creationId xmlns:a16="http://schemas.microsoft.com/office/drawing/2014/main" id="{38D4AB0B-15B7-4F13-86D6-A46CD3A1A55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9559700" y="6477842"/>
            <a:ext cx="346300" cy="365125"/>
          </a:xfrm>
        </p:spPr>
        <p:txBody>
          <a:bodyPr/>
          <a:lstStyle/>
          <a:p>
            <a:fld id="{58DFF737-E040-470C-96CC-D41AF1B56FAF}" type="slidenum">
              <a:rPr lang="en-GB" altLang="ko-KR">
                <a:solidFill>
                  <a:srgbClr val="740003"/>
                </a:solidFill>
              </a:rPr>
              <a:pPr/>
              <a:t>24</a:t>
            </a:fld>
            <a:endParaRPr lang="en-GB" altLang="ko-KR" dirty="0">
              <a:solidFill>
                <a:srgbClr val="740003"/>
              </a:solidFill>
            </a:endParaRPr>
          </a:p>
        </p:txBody>
      </p:sp>
      <p:sp>
        <p:nvSpPr>
          <p:cNvPr id="22" name="Rectangle 32">
            <a:extLst>
              <a:ext uri="{FF2B5EF4-FFF2-40B4-BE49-F238E27FC236}">
                <a16:creationId xmlns:a16="http://schemas.microsoft.com/office/drawing/2014/main" id="{ADE96816-008E-4F04-A82B-9122E455E80A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1702" y="1124744"/>
            <a:ext cx="9471818" cy="13830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70000"/>
              <a:buFont typeface="Monotype Sorts" pitchFamily="2" charset="2"/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588"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65100" indent="-161925" algn="l" defTabSz="762000">
              <a:lnSpc>
                <a:spcPct val="125000"/>
              </a:lnSpc>
              <a:spcBef>
                <a:spcPct val="1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95275" indent="-12858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31800" indent="-13493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8890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3462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8034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2606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2"/>
            <a:r>
              <a:rPr lang="ko-KR" altLang="en-US" sz="1400" dirty="0">
                <a:latin typeface="+mn-ea"/>
              </a:rPr>
              <a:t>헌혈자의</a:t>
            </a:r>
            <a:r>
              <a:rPr lang="en-US" altLang="ko-KR" sz="1400" dirty="0">
                <a:latin typeface="+mn-ea"/>
              </a:rPr>
              <a:t> 70%</a:t>
            </a:r>
            <a:r>
              <a:rPr lang="ko-KR" altLang="en-US" sz="1400" dirty="0">
                <a:latin typeface="+mn-ea"/>
              </a:rPr>
              <a:t>가 </a:t>
            </a:r>
            <a:r>
              <a:rPr lang="ko-KR" altLang="en-US" sz="1400" dirty="0" err="1">
                <a:latin typeface="+mn-ea"/>
              </a:rPr>
              <a:t>헌혈의집에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“</a:t>
            </a:r>
            <a:r>
              <a:rPr lang="ko-KR" altLang="en-US" sz="1400" dirty="0">
                <a:latin typeface="+mn-ea"/>
              </a:rPr>
              <a:t>방문</a:t>
            </a:r>
            <a:r>
              <a:rPr lang="en-US" altLang="ko-KR" sz="1400" dirty="0">
                <a:latin typeface="+mn-ea"/>
              </a:rPr>
              <a:t>“</a:t>
            </a:r>
            <a:r>
              <a:rPr lang="ko-KR" altLang="en-US" sz="1400" dirty="0">
                <a:latin typeface="+mn-ea"/>
              </a:rPr>
              <a:t>해 헌혈한다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3175" lvl="2" indent="0">
              <a:buNone/>
            </a:pP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따라서 인구이동에 영향을 주는 </a:t>
            </a:r>
            <a:r>
              <a:rPr lang="en-US" altLang="ko-KR" sz="1400" dirty="0">
                <a:latin typeface="+mn-ea"/>
              </a:rPr>
              <a:t>“</a:t>
            </a:r>
            <a:r>
              <a:rPr lang="ko-KR" altLang="en-US" sz="1400" dirty="0">
                <a:latin typeface="+mn-ea"/>
              </a:rPr>
              <a:t>기상요소</a:t>
            </a:r>
            <a:r>
              <a:rPr lang="en-US" altLang="ko-KR" sz="1400" dirty="0">
                <a:latin typeface="+mn-ea"/>
              </a:rPr>
              <a:t>”</a:t>
            </a:r>
            <a:r>
              <a:rPr lang="ko-KR" altLang="en-US" sz="1400" dirty="0">
                <a:latin typeface="+mn-ea"/>
              </a:rPr>
              <a:t>는 헌혈자 수에 영향을 미칠 것이다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2">
              <a:buFontTx/>
              <a:buChar char="-"/>
            </a:pPr>
            <a:r>
              <a:rPr lang="en-US" altLang="ko-KR" sz="1400" dirty="0">
                <a:latin typeface="+mn-ea"/>
              </a:rPr>
              <a:t>Regression </a:t>
            </a:r>
            <a:r>
              <a:rPr lang="ko-KR" altLang="en-US" sz="1400" dirty="0">
                <a:latin typeface="+mn-ea"/>
              </a:rPr>
              <a:t>을 통해 </a:t>
            </a:r>
            <a:r>
              <a:rPr lang="en-US" altLang="ko-KR" sz="1400" dirty="0">
                <a:latin typeface="+mn-ea"/>
              </a:rPr>
              <a:t>“</a:t>
            </a:r>
            <a:r>
              <a:rPr lang="ko-KR" altLang="en-US" sz="1400" dirty="0">
                <a:latin typeface="+mn-ea"/>
              </a:rPr>
              <a:t>기온</a:t>
            </a:r>
            <a:r>
              <a:rPr lang="en-US" altLang="ko-KR" sz="1400" dirty="0">
                <a:latin typeface="+mn-ea"/>
              </a:rPr>
              <a:t>“, “</a:t>
            </a:r>
            <a:r>
              <a:rPr lang="ko-KR" altLang="en-US" sz="1400" dirty="0">
                <a:latin typeface="+mn-ea"/>
              </a:rPr>
              <a:t>강수량</a:t>
            </a:r>
            <a:r>
              <a:rPr lang="en-US" altLang="ko-KR" sz="1400" dirty="0">
                <a:latin typeface="+mn-ea"/>
              </a:rPr>
              <a:t>”</a:t>
            </a:r>
            <a:r>
              <a:rPr lang="ko-KR" altLang="en-US" sz="1400" dirty="0">
                <a:latin typeface="+mn-ea"/>
              </a:rPr>
              <a:t>의 유의성을 확인한 결과</a:t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>“</a:t>
            </a:r>
            <a:r>
              <a:rPr lang="ko-KR" altLang="en-US" sz="1400" dirty="0">
                <a:latin typeface="+mn-ea"/>
              </a:rPr>
              <a:t>기온</a:t>
            </a:r>
            <a:r>
              <a:rPr lang="en-US" altLang="ko-KR" sz="1400" dirty="0">
                <a:latin typeface="+mn-ea"/>
              </a:rPr>
              <a:t>”</a:t>
            </a:r>
            <a:r>
              <a:rPr lang="ko-KR" altLang="en-US" sz="1400" dirty="0">
                <a:latin typeface="+mn-ea"/>
              </a:rPr>
              <a:t>은 유의한 영향을 미치지 않았으나</a:t>
            </a:r>
            <a:r>
              <a:rPr lang="en-US" altLang="ko-KR" sz="1400" dirty="0">
                <a:latin typeface="+mn-ea"/>
              </a:rPr>
              <a:t>, “</a:t>
            </a:r>
            <a:r>
              <a:rPr lang="ko-KR" altLang="en-US" sz="1400" dirty="0">
                <a:latin typeface="+mn-ea"/>
              </a:rPr>
              <a:t>강수량</a:t>
            </a:r>
            <a:r>
              <a:rPr lang="en-US" altLang="ko-KR" sz="1400" dirty="0">
                <a:latin typeface="+mn-ea"/>
              </a:rPr>
              <a:t>”</a:t>
            </a:r>
            <a:r>
              <a:rPr lang="ko-KR" altLang="en-US" sz="1400" dirty="0">
                <a:latin typeface="+mn-ea"/>
              </a:rPr>
              <a:t>은 모든 지역에서 부정적인 영향을 주었다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2">
              <a:buFontTx/>
              <a:buChar char="-"/>
            </a:pPr>
            <a:r>
              <a:rPr lang="ko-KR" altLang="en-US" sz="1400" dirty="0">
                <a:latin typeface="+mn-ea"/>
              </a:rPr>
              <a:t>기온은 </a:t>
            </a:r>
            <a:r>
              <a:rPr lang="en-US" altLang="ko-KR" sz="1400" dirty="0">
                <a:latin typeface="+mn-ea"/>
              </a:rPr>
              <a:t>“</a:t>
            </a:r>
            <a:r>
              <a:rPr lang="ko-KR" altLang="en-US" sz="1400" dirty="0">
                <a:latin typeface="+mn-ea"/>
              </a:rPr>
              <a:t>계절성</a:t>
            </a:r>
            <a:r>
              <a:rPr lang="en-US" altLang="ko-KR" sz="1400" dirty="0">
                <a:latin typeface="+mn-ea"/>
              </a:rPr>
              <a:t>”</a:t>
            </a:r>
            <a:r>
              <a:rPr lang="ko-KR" altLang="en-US" sz="1400" dirty="0">
                <a:latin typeface="+mn-ea"/>
              </a:rPr>
              <a:t>을 잡아낼 때 함께 고려되었음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62619AB4-6849-4FA0-8008-03C1B060E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0813" y="6597352"/>
            <a:ext cx="3384375" cy="2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ko-KR" b="1" dirty="0"/>
              <a:t>All rights reserved. Swiss Institute of Artificial Intelligence (SIAI)</a:t>
            </a:r>
            <a:endParaRPr kumimoji="1"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75206D-0651-4F34-C6AA-F5367D50D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9" y="2766205"/>
            <a:ext cx="5099336" cy="3225526"/>
          </a:xfrm>
          <a:prstGeom prst="rect">
            <a:avLst/>
          </a:prstGeom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96348E35-D2AC-3DD2-F231-F98C4243D9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662" y="375628"/>
            <a:ext cx="961587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1EDF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57F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800" b="1" dirty="0">
                <a:latin typeface="+mn-ea"/>
              </a:rPr>
              <a:t>Exogenous Variables</a:t>
            </a:r>
          </a:p>
          <a:p>
            <a:r>
              <a:rPr lang="en-GB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기상정보</a:t>
            </a:r>
            <a:endParaRPr lang="en-GB" altLang="ko-KR" sz="1600" dirty="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80702C7-BA41-3ED3-697E-DF4CDD18B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354" y="2619232"/>
            <a:ext cx="4315692" cy="316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555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>
            <a:extLst>
              <a:ext uri="{FF2B5EF4-FFF2-40B4-BE49-F238E27FC236}">
                <a16:creationId xmlns:a16="http://schemas.microsoft.com/office/drawing/2014/main" id="{38D4AB0B-15B7-4F13-86D6-A46CD3A1A55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9559700" y="6477842"/>
            <a:ext cx="346300" cy="365125"/>
          </a:xfrm>
        </p:spPr>
        <p:txBody>
          <a:bodyPr/>
          <a:lstStyle/>
          <a:p>
            <a:fld id="{58DFF737-E040-470C-96CC-D41AF1B56FAF}" type="slidenum">
              <a:rPr lang="en-GB" altLang="ko-KR">
                <a:solidFill>
                  <a:srgbClr val="740003"/>
                </a:solidFill>
              </a:rPr>
              <a:pPr/>
              <a:t>25</a:t>
            </a:fld>
            <a:endParaRPr lang="en-GB" altLang="ko-KR" dirty="0">
              <a:solidFill>
                <a:srgbClr val="74000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32">
                <a:extLst>
                  <a:ext uri="{FF2B5EF4-FFF2-40B4-BE49-F238E27FC236}">
                    <a16:creationId xmlns:a16="http://schemas.microsoft.com/office/drawing/2014/main" id="{ADE96816-008E-4F04-A82B-9122E455E80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61702" y="1124744"/>
                <a:ext cx="9640516" cy="115031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lIns="0" tIns="0" rIns="0" bIns="0">
                <a:spAutoFit/>
              </a:bodyPr>
              <a:lstStyle>
                <a:lvl1pPr algn="l" defTabSz="762000">
                  <a:lnSpc>
                    <a:spcPct val="125000"/>
                  </a:lnSpc>
                  <a:spcBef>
                    <a:spcPct val="40000"/>
                  </a:spcBef>
                  <a:buClr>
                    <a:schemeClr val="tx1"/>
                  </a:buClr>
                  <a:buSzPct val="70000"/>
                  <a:buFont typeface="Monotype Sorts" pitchFamily="2" charset="2"/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1588" algn="l" defTabSz="762000">
                  <a:lnSpc>
                    <a:spcPct val="125000"/>
                  </a:lnSpc>
                  <a:spcBef>
                    <a:spcPct val="40000"/>
                  </a:spcBef>
                  <a:buClr>
                    <a:schemeClr val="tx1"/>
                  </a:buClr>
                  <a:buSzPct val="80000"/>
                  <a:buFont typeface="Wingdings" panose="05000000000000000000" pitchFamily="2" charset="2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65100" indent="-161925" algn="l" defTabSz="762000">
                  <a:lnSpc>
                    <a:spcPct val="125000"/>
                  </a:lnSpc>
                  <a:spcBef>
                    <a:spcPct val="10000"/>
                  </a:spcBef>
                  <a:buClr>
                    <a:schemeClr val="tx1"/>
                  </a:buClr>
                  <a:buSzPct val="80000"/>
                  <a:buFont typeface="Wingdings" panose="05000000000000000000" pitchFamily="2" charset="2"/>
                  <a:buChar char="n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295275" indent="-128588" algn="l" defTabSz="762000">
                  <a:lnSpc>
                    <a:spcPct val="125000"/>
                  </a:lnSpc>
                  <a:buChar char="–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431800" indent="-134938" algn="l" defTabSz="762000">
                  <a:lnSpc>
                    <a:spcPct val="125000"/>
                  </a:lnSpc>
                  <a:buChar char="–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889000" indent="-134938" defTabSz="76200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Char char="–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1346200" indent="-134938" defTabSz="76200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Char char="–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1803400" indent="-134938" defTabSz="76200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Char char="–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2260600" indent="-134938" defTabSz="76200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Char char="–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2"/>
                <a:r>
                  <a:rPr lang="ko-KR" altLang="en-US" sz="1400" dirty="0">
                    <a:latin typeface="+mn-ea"/>
                  </a:rPr>
                  <a:t>앞선 분석에서 데이터내에 존재하는 성별</a:t>
                </a:r>
                <a:r>
                  <a:rPr lang="en-US" altLang="ko-KR" sz="1400" dirty="0">
                    <a:latin typeface="+mn-ea"/>
                  </a:rPr>
                  <a:t>, </a:t>
                </a:r>
                <a:r>
                  <a:rPr lang="ko-KR" altLang="en-US" sz="1400" dirty="0">
                    <a:latin typeface="+mn-ea"/>
                  </a:rPr>
                  <a:t>요일</a:t>
                </a:r>
                <a:r>
                  <a:rPr lang="en-US" altLang="ko-KR" sz="1400" dirty="0">
                    <a:latin typeface="+mn-ea"/>
                  </a:rPr>
                  <a:t>/</a:t>
                </a:r>
                <a:r>
                  <a:rPr lang="ko-KR" altLang="en-US" sz="1400" dirty="0">
                    <a:latin typeface="+mn-ea"/>
                  </a:rPr>
                  <a:t>휴일</a:t>
                </a:r>
                <a:r>
                  <a:rPr lang="en-US" altLang="ko-KR" sz="1400" dirty="0">
                    <a:latin typeface="+mn-ea"/>
                  </a:rPr>
                  <a:t>, </a:t>
                </a:r>
                <a:r>
                  <a:rPr lang="ko-KR" altLang="en-US" sz="1400" dirty="0">
                    <a:latin typeface="+mn-ea"/>
                  </a:rPr>
                  <a:t>계절</a:t>
                </a:r>
                <a:r>
                  <a:rPr lang="en-US" altLang="ko-KR" sz="1400" dirty="0">
                    <a:latin typeface="+mn-ea"/>
                  </a:rPr>
                  <a:t>, </a:t>
                </a:r>
                <a:r>
                  <a:rPr lang="ko-KR" altLang="en-US" sz="1400" dirty="0">
                    <a:latin typeface="+mn-ea"/>
                  </a:rPr>
                  <a:t>기상에 의한 효과를 고려하였다</a:t>
                </a:r>
                <a:r>
                  <a:rPr lang="en-US" altLang="ko-KR" sz="1400" dirty="0">
                    <a:latin typeface="+mn-ea"/>
                  </a:rPr>
                  <a:t>.</a:t>
                </a:r>
              </a:p>
              <a:p>
                <a:pPr lvl="2">
                  <a:buFontTx/>
                  <a:buChar char="-"/>
                </a:pPr>
                <a:r>
                  <a:rPr lang="ko-KR" altLang="en-US" sz="1400" dirty="0">
                    <a:latin typeface="+mn-ea"/>
                  </a:rPr>
                  <a:t>위 요소들을 통제한 상태에서 </a:t>
                </a:r>
                <a:r>
                  <a:rPr lang="en-US" altLang="ko-KR" sz="1400" dirty="0">
                    <a:latin typeface="+mn-ea"/>
                  </a:rPr>
                  <a:t>“</a:t>
                </a:r>
                <a:r>
                  <a:rPr lang="ko-KR" altLang="en-US" sz="1400" dirty="0">
                    <a:latin typeface="+mn-ea"/>
                  </a:rPr>
                  <a:t>공급량</a:t>
                </a:r>
                <a:r>
                  <a:rPr lang="en-US" altLang="ko-KR" sz="1400" dirty="0">
                    <a:latin typeface="+mn-ea"/>
                  </a:rPr>
                  <a:t>“</a:t>
                </a:r>
                <a:r>
                  <a:rPr lang="ko-KR" altLang="en-US" sz="1400" dirty="0">
                    <a:latin typeface="+mn-ea"/>
                  </a:rPr>
                  <a:t>과 </a:t>
                </a:r>
                <a:r>
                  <a:rPr lang="en-US" altLang="ko-KR" sz="1400" dirty="0">
                    <a:latin typeface="+mn-ea"/>
                  </a:rPr>
                  <a:t>“</a:t>
                </a:r>
                <a:r>
                  <a:rPr lang="ko-KR" altLang="en-US" sz="1400" dirty="0">
                    <a:latin typeface="+mn-ea"/>
                  </a:rPr>
                  <a:t>사용량</a:t>
                </a:r>
                <a:r>
                  <a:rPr lang="en-US" altLang="ko-KR" sz="1400" dirty="0">
                    <a:latin typeface="+mn-ea"/>
                  </a:rPr>
                  <a:t>“</a:t>
                </a:r>
                <a:r>
                  <a:rPr lang="ko-KR" altLang="en-US" sz="1400" dirty="0">
                    <a:latin typeface="+mn-ea"/>
                  </a:rPr>
                  <a:t>이 </a:t>
                </a:r>
                <a:r>
                  <a:rPr lang="en-US" altLang="ko-KR" sz="1400" dirty="0">
                    <a:latin typeface="+mn-ea"/>
                  </a:rPr>
                  <a:t>“</a:t>
                </a:r>
                <a:r>
                  <a:rPr lang="ko-KR" altLang="en-US" sz="1400" dirty="0">
                    <a:latin typeface="+mn-ea"/>
                  </a:rPr>
                  <a:t>보유량</a:t>
                </a:r>
                <a:r>
                  <a:rPr lang="en-US" altLang="ko-KR" sz="1400" dirty="0">
                    <a:latin typeface="+mn-ea"/>
                  </a:rPr>
                  <a:t>”</a:t>
                </a:r>
                <a:r>
                  <a:rPr lang="ko-KR" altLang="en-US" sz="1400" dirty="0">
                    <a:latin typeface="+mn-ea"/>
                  </a:rPr>
                  <a:t>에 어떻게 영향을 주었는지 살펴볼 것이다</a:t>
                </a:r>
                <a:r>
                  <a:rPr lang="en-US" altLang="ko-KR" sz="1400" dirty="0">
                    <a:latin typeface="+mn-ea"/>
                  </a:rPr>
                  <a:t>.</a:t>
                </a:r>
              </a:p>
              <a:p>
                <a:pPr lvl="2">
                  <a:buFontTx/>
                  <a:buChar char="-"/>
                </a:pPr>
                <a:endParaRPr lang="en-US" altLang="ko-KR" sz="1400" dirty="0">
                  <a:latin typeface="+mn-ea"/>
                </a:endParaRPr>
              </a:p>
              <a:p>
                <a:pPr lvl="2">
                  <a:buFontTx/>
                  <a:buChar char="-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320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𝑚𝑙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400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𝑚𝑙</m:t>
                            </m:r>
                          </m:sub>
                        </m:sSub>
                      </m:e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𝑟𝑒𝑔𝑖𝑜𝑛</m:t>
                        </m:r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~ </m:t>
                    </m:r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𝑑𝑜𝑤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h𝑜𝑙𝑖𝑑𝑎𝑦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  </m:t>
                    </m:r>
                    <m:func>
                      <m:func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   </m:t>
                        </m:r>
                      </m:fName>
                      <m:e>
                        <m:func>
                          <m:func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</m:fName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𝑟𝑎𝑖𝑛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</m:func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sz="1400" dirty="0">
                  <a:latin typeface="+mn-ea"/>
                </a:endParaRPr>
              </a:p>
            </p:txBody>
          </p:sp>
        </mc:Choice>
        <mc:Fallback xmlns="">
          <p:sp>
            <p:nvSpPr>
              <p:cNvPr id="22" name="Rectangle 32">
                <a:extLst>
                  <a:ext uri="{FF2B5EF4-FFF2-40B4-BE49-F238E27FC236}">
                    <a16:creationId xmlns:a16="http://schemas.microsoft.com/office/drawing/2014/main" id="{ADE96816-008E-4F04-A82B-9122E455E8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1702" y="1124744"/>
                <a:ext cx="9640516" cy="1150315"/>
              </a:xfrm>
              <a:prstGeom prst="rect">
                <a:avLst/>
              </a:prstGeom>
              <a:blipFill>
                <a:blip r:embed="rId2"/>
                <a:stretch>
                  <a:fillRect l="-949" t="-3191" b="-425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62619AB4-6849-4FA0-8008-03C1B060E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0813" y="6597352"/>
            <a:ext cx="3384375" cy="2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ko-KR" b="1" dirty="0"/>
              <a:t>All rights reserved. Swiss Institute of Artificial Intelligence (SIAI)</a:t>
            </a:r>
            <a:endParaRPr kumimoji="1" lang="ko-KR" altLang="en-US" b="1" dirty="0"/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FBAA373E-D01B-0D7A-4C17-9293B300BD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662" y="375628"/>
            <a:ext cx="961587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1EDF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57F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800" b="1" dirty="0">
                <a:latin typeface="+mn-ea"/>
              </a:rPr>
              <a:t>Exogenous Variables</a:t>
            </a:r>
          </a:p>
          <a:p>
            <a:r>
              <a:rPr lang="en-GB" altLang="ko-KR" sz="1600" dirty="0">
                <a:latin typeface="+mn-ea"/>
              </a:rPr>
              <a:t>- Summary</a:t>
            </a:r>
          </a:p>
        </p:txBody>
      </p:sp>
    </p:spTree>
    <p:extLst>
      <p:ext uri="{BB962C8B-B14F-4D97-AF65-F5344CB8AC3E}">
        <p14:creationId xmlns:p14="http://schemas.microsoft.com/office/powerpoint/2010/main" val="943999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562F8F0-2A57-4EE2-AB2A-7A729857E5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sz="2400" dirty="0">
                <a:latin typeface="+mj-ea"/>
                <a:ea typeface="+mj-ea"/>
              </a:rPr>
              <a:t>Blood Dynamics</a:t>
            </a:r>
            <a:endParaRPr lang="en-US" altLang="ko-KR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12385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>
            <a:extLst>
              <a:ext uri="{FF2B5EF4-FFF2-40B4-BE49-F238E27FC236}">
                <a16:creationId xmlns:a16="http://schemas.microsoft.com/office/drawing/2014/main" id="{38D4AB0B-15B7-4F13-86D6-A46CD3A1A55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9559700" y="6477842"/>
            <a:ext cx="346300" cy="365125"/>
          </a:xfrm>
        </p:spPr>
        <p:txBody>
          <a:bodyPr/>
          <a:lstStyle/>
          <a:p>
            <a:fld id="{58DFF737-E040-470C-96CC-D41AF1B56FAF}" type="slidenum">
              <a:rPr lang="en-GB" altLang="ko-KR">
                <a:solidFill>
                  <a:srgbClr val="740003"/>
                </a:solidFill>
              </a:rPr>
              <a:pPr/>
              <a:t>27</a:t>
            </a:fld>
            <a:endParaRPr lang="en-GB" altLang="ko-KR" dirty="0">
              <a:solidFill>
                <a:srgbClr val="740003"/>
              </a:solidFill>
            </a:endParaRPr>
          </a:p>
        </p:txBody>
      </p:sp>
      <p:sp>
        <p:nvSpPr>
          <p:cNvPr id="22" name="Rectangle 32">
            <a:extLst>
              <a:ext uri="{FF2B5EF4-FFF2-40B4-BE49-F238E27FC236}">
                <a16:creationId xmlns:a16="http://schemas.microsoft.com/office/drawing/2014/main" id="{ADE96816-008E-4F04-A82B-9122E455E80A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1702" y="1124744"/>
            <a:ext cx="9471818" cy="51046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70000"/>
              <a:buFont typeface="Monotype Sorts" pitchFamily="2" charset="2"/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588"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65100" indent="-161925" algn="l" defTabSz="762000">
              <a:lnSpc>
                <a:spcPct val="125000"/>
              </a:lnSpc>
              <a:spcBef>
                <a:spcPct val="1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95275" indent="-12858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31800" indent="-13493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8890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3462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8034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2606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2"/>
            <a:r>
              <a:rPr lang="en-US" altLang="ko-KR" sz="1400" dirty="0">
                <a:latin typeface="+mn-ea"/>
              </a:rPr>
              <a:t>COVID-19</a:t>
            </a:r>
            <a:r>
              <a:rPr lang="ko-KR" altLang="en-US" sz="1400" dirty="0">
                <a:latin typeface="+mn-ea"/>
              </a:rPr>
              <a:t>라는 특수한 기간에서의 데이터 변화를 통해</a:t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>“</a:t>
            </a:r>
            <a:r>
              <a:rPr lang="ko-KR" altLang="en-US" sz="1400" dirty="0">
                <a:latin typeface="+mn-ea"/>
              </a:rPr>
              <a:t>혈액 공급량</a:t>
            </a:r>
            <a:r>
              <a:rPr lang="en-US" altLang="ko-KR" sz="1400" dirty="0">
                <a:latin typeface="+mn-ea"/>
              </a:rPr>
              <a:t>”,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“</a:t>
            </a:r>
            <a:r>
              <a:rPr lang="ko-KR" altLang="en-US" sz="1400" dirty="0">
                <a:latin typeface="+mn-ea"/>
              </a:rPr>
              <a:t>혈액 사용량</a:t>
            </a:r>
            <a:r>
              <a:rPr lang="en-US" altLang="ko-KR" sz="1400" dirty="0">
                <a:latin typeface="+mn-ea"/>
              </a:rPr>
              <a:t>“, “</a:t>
            </a:r>
            <a:r>
              <a:rPr lang="ko-KR" altLang="en-US" sz="1400" dirty="0">
                <a:latin typeface="+mn-ea"/>
              </a:rPr>
              <a:t>혈액 보유량</a:t>
            </a:r>
            <a:r>
              <a:rPr lang="en-US" altLang="ko-KR" sz="1400" dirty="0">
                <a:latin typeface="+mn-ea"/>
              </a:rPr>
              <a:t>”</a:t>
            </a:r>
            <a:r>
              <a:rPr lang="ko-KR" altLang="en-US" sz="1400" dirty="0">
                <a:latin typeface="+mn-ea"/>
              </a:rPr>
              <a:t>간 관계</a:t>
            </a:r>
            <a:r>
              <a:rPr lang="en-US" altLang="ko-KR" sz="1400" dirty="0">
                <a:latin typeface="+mn-ea"/>
              </a:rPr>
              <a:t>, “</a:t>
            </a:r>
            <a:r>
              <a:rPr lang="ko-KR" altLang="en-US" sz="1400" dirty="0">
                <a:latin typeface="+mn-ea"/>
              </a:rPr>
              <a:t>혈액 보유량</a:t>
            </a:r>
            <a:r>
              <a:rPr lang="en-US" altLang="ko-KR" sz="1400" dirty="0">
                <a:latin typeface="+mn-ea"/>
              </a:rPr>
              <a:t>” </a:t>
            </a:r>
            <a:r>
              <a:rPr lang="ko-KR" altLang="en-US" sz="1400" dirty="0">
                <a:latin typeface="+mn-ea"/>
              </a:rPr>
              <a:t>유지 구조를 파악한다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62619AB4-6849-4FA0-8008-03C1B060E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0813" y="6597352"/>
            <a:ext cx="3384375" cy="2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ko-KR" b="1" dirty="0"/>
              <a:t>All rights reserved. Swiss Institute of Artificial Intelligence (SIAI)</a:t>
            </a:r>
            <a:endParaRPr kumimoji="1" lang="ko-KR" altLang="en-US" b="1" dirty="0"/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E3C8C127-53CE-4875-8192-E518776C48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662" y="375628"/>
            <a:ext cx="961587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1EDF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57F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800" b="1" dirty="0">
                <a:latin typeface="+mn-ea"/>
              </a:rPr>
              <a:t>Blood Dynamics</a:t>
            </a:r>
          </a:p>
          <a:p>
            <a:r>
              <a:rPr lang="en-GB" altLang="ko-KR" sz="1600" dirty="0">
                <a:latin typeface="+mn-ea"/>
              </a:rPr>
              <a:t>- </a:t>
            </a:r>
            <a:r>
              <a:rPr lang="en-US" altLang="ko-KR" sz="1600" dirty="0">
                <a:latin typeface="+mn-ea"/>
              </a:rPr>
              <a:t>COVID-19</a:t>
            </a:r>
            <a:endParaRPr lang="en-GB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03397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>
            <a:extLst>
              <a:ext uri="{FF2B5EF4-FFF2-40B4-BE49-F238E27FC236}">
                <a16:creationId xmlns:a16="http://schemas.microsoft.com/office/drawing/2014/main" id="{38D4AB0B-15B7-4F13-86D6-A46CD3A1A55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9559700" y="6477842"/>
            <a:ext cx="346300" cy="365125"/>
          </a:xfrm>
        </p:spPr>
        <p:txBody>
          <a:bodyPr/>
          <a:lstStyle/>
          <a:p>
            <a:fld id="{58DFF737-E040-470C-96CC-D41AF1B56FAF}" type="slidenum">
              <a:rPr lang="en-GB" altLang="ko-KR">
                <a:solidFill>
                  <a:srgbClr val="740003"/>
                </a:solidFill>
              </a:rPr>
              <a:pPr/>
              <a:t>28</a:t>
            </a:fld>
            <a:endParaRPr lang="en-GB" altLang="ko-KR" dirty="0">
              <a:solidFill>
                <a:srgbClr val="740003"/>
              </a:solidFill>
            </a:endParaRPr>
          </a:p>
        </p:txBody>
      </p:sp>
      <p:sp>
        <p:nvSpPr>
          <p:cNvPr id="22" name="Rectangle 32">
            <a:extLst>
              <a:ext uri="{FF2B5EF4-FFF2-40B4-BE49-F238E27FC236}">
                <a16:creationId xmlns:a16="http://schemas.microsoft.com/office/drawing/2014/main" id="{ADE96816-008E-4F04-A82B-9122E455E80A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1702" y="1124744"/>
            <a:ext cx="9471818" cy="24115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70000"/>
              <a:buFont typeface="Monotype Sorts" pitchFamily="2" charset="2"/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588"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65100" indent="-161925" algn="l" defTabSz="762000">
              <a:lnSpc>
                <a:spcPct val="125000"/>
              </a:lnSpc>
              <a:spcBef>
                <a:spcPct val="1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95275" indent="-12858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31800" indent="-13493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8890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3462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8034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2606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2"/>
            <a:r>
              <a:rPr lang="en-US" altLang="ko-KR" sz="1400" dirty="0">
                <a:latin typeface="+mn-ea"/>
              </a:rPr>
              <a:t>COVID-19 </a:t>
            </a:r>
            <a:r>
              <a:rPr lang="ko-KR" altLang="en-US" sz="1400" dirty="0">
                <a:latin typeface="+mn-ea"/>
              </a:rPr>
              <a:t>대유행 기간동안 방역조치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건강 염려 등으로 인구 이동이 감소하였다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62619AB4-6849-4FA0-8008-03C1B060E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0813" y="6597352"/>
            <a:ext cx="3384375" cy="2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ko-KR" b="1" dirty="0"/>
              <a:t>All rights reserved. Swiss Institute of Artificial Intelligence (SIAI)</a:t>
            </a:r>
            <a:endParaRPr kumimoji="1" lang="ko-KR" altLang="en-US" b="1" dirty="0"/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E3C8C127-53CE-4875-8192-E518776C48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662" y="375628"/>
            <a:ext cx="961587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1EDF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57F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800" b="1" dirty="0">
                <a:latin typeface="+mn-ea"/>
              </a:rPr>
              <a:t>Blood Dynamics</a:t>
            </a:r>
          </a:p>
          <a:p>
            <a:r>
              <a:rPr lang="en-GB" altLang="ko-KR" sz="1600" dirty="0">
                <a:latin typeface="+mn-ea"/>
              </a:rPr>
              <a:t>- </a:t>
            </a:r>
            <a:r>
              <a:rPr lang="en-US" altLang="ko-KR" sz="1600" dirty="0">
                <a:latin typeface="+mn-ea"/>
              </a:rPr>
              <a:t>COVID-19</a:t>
            </a:r>
            <a:endParaRPr lang="en-GB" altLang="ko-KR" sz="1600" dirty="0">
              <a:latin typeface="+mn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35FBB2E-CDBE-ACE6-B986-DDF33955057A}"/>
              </a:ext>
            </a:extLst>
          </p:cNvPr>
          <p:cNvGrpSpPr/>
          <p:nvPr/>
        </p:nvGrpSpPr>
        <p:grpSpPr>
          <a:xfrm>
            <a:off x="793705" y="2221788"/>
            <a:ext cx="8318590" cy="3519676"/>
            <a:chOff x="793705" y="2442798"/>
            <a:chExt cx="8318590" cy="351967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BC926A9-C75E-5F95-053C-487E60467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705" y="2442798"/>
              <a:ext cx="8318590" cy="3519676"/>
            </a:xfrm>
            <a:prstGeom prst="rect">
              <a:avLst/>
            </a:prstGeom>
          </p:spPr>
        </p:pic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F482E253-C4B1-5CA7-576D-9D21E2E48D03}"/>
                </a:ext>
              </a:extLst>
            </p:cNvPr>
            <p:cNvCxnSpPr>
              <a:cxnSpLocks/>
            </p:cNvCxnSpPr>
            <p:nvPr/>
          </p:nvCxnSpPr>
          <p:spPr>
            <a:xfrm>
              <a:off x="2322887" y="3734124"/>
              <a:ext cx="0" cy="936104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3342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>
            <a:extLst>
              <a:ext uri="{FF2B5EF4-FFF2-40B4-BE49-F238E27FC236}">
                <a16:creationId xmlns:a16="http://schemas.microsoft.com/office/drawing/2014/main" id="{38D4AB0B-15B7-4F13-86D6-A46CD3A1A55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9559700" y="6477842"/>
            <a:ext cx="346300" cy="365125"/>
          </a:xfrm>
        </p:spPr>
        <p:txBody>
          <a:bodyPr/>
          <a:lstStyle/>
          <a:p>
            <a:fld id="{58DFF737-E040-470C-96CC-D41AF1B56FAF}" type="slidenum">
              <a:rPr lang="en-GB" altLang="ko-KR">
                <a:solidFill>
                  <a:srgbClr val="740003"/>
                </a:solidFill>
              </a:rPr>
              <a:pPr/>
              <a:t>2</a:t>
            </a:fld>
            <a:endParaRPr lang="en-GB" altLang="ko-KR" dirty="0">
              <a:solidFill>
                <a:srgbClr val="740003"/>
              </a:solidFill>
            </a:endParaRPr>
          </a:p>
        </p:txBody>
      </p:sp>
      <p:sp>
        <p:nvSpPr>
          <p:cNvPr id="22" name="Rectangle 32">
            <a:extLst>
              <a:ext uri="{FF2B5EF4-FFF2-40B4-BE49-F238E27FC236}">
                <a16:creationId xmlns:a16="http://schemas.microsoft.com/office/drawing/2014/main" id="{ADE96816-008E-4F04-A82B-9122E455E80A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1702" y="1124744"/>
            <a:ext cx="9471818" cy="24115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70000"/>
              <a:buFont typeface="Monotype Sorts" pitchFamily="2" charset="2"/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588"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65100" indent="-161925" algn="l" defTabSz="762000">
              <a:lnSpc>
                <a:spcPct val="125000"/>
              </a:lnSpc>
              <a:spcBef>
                <a:spcPct val="1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95275" indent="-12858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31800" indent="-13493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8890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3462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8034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2606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2"/>
            <a:r>
              <a:rPr lang="ko-KR" altLang="en-US" sz="1400" dirty="0">
                <a:latin typeface="+mn-ea"/>
              </a:rPr>
              <a:t>대한민국에서 </a:t>
            </a:r>
            <a:r>
              <a:rPr lang="en-US" altLang="ko-KR" sz="1400" dirty="0">
                <a:latin typeface="+mn-ea"/>
              </a:rPr>
              <a:t>“</a:t>
            </a:r>
            <a:r>
              <a:rPr lang="ko-KR" altLang="en-US" sz="1400" dirty="0">
                <a:latin typeface="+mn-ea"/>
              </a:rPr>
              <a:t>혈액 보유량</a:t>
            </a:r>
            <a:r>
              <a:rPr lang="en-US" altLang="ko-KR" sz="1400" dirty="0">
                <a:latin typeface="+mn-ea"/>
              </a:rPr>
              <a:t>”</a:t>
            </a:r>
            <a:r>
              <a:rPr lang="ko-KR" altLang="en-US" sz="1400" dirty="0">
                <a:latin typeface="+mn-ea"/>
              </a:rPr>
              <a:t>은 혈액관리법에 의해 항상 적정량을 유지한다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62619AB4-6849-4FA0-8008-03C1B060E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0813" y="6597352"/>
            <a:ext cx="3384375" cy="2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ko-KR" b="1" dirty="0"/>
              <a:t>All rights reserved. Swiss Institute of Artificial Intelligence (SIAI)</a:t>
            </a:r>
            <a:endParaRPr kumimoji="1" lang="ko-KR" altLang="en-US" b="1" dirty="0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77FD0D21-FBE3-6979-7187-DC3A72E3D0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662" y="375628"/>
            <a:ext cx="961587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1EDF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57F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800" b="1" dirty="0">
                <a:latin typeface="+mn-ea"/>
              </a:rPr>
              <a:t>Intro</a:t>
            </a:r>
          </a:p>
          <a:p>
            <a:r>
              <a:rPr lang="en-GB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혈액관리법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DD754F8-91CD-6626-5360-F85CC843C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37" y="1472701"/>
            <a:ext cx="6638925" cy="18856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FF5E97C-D9E8-B501-826C-4203FA98B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537" y="3496451"/>
            <a:ext cx="663892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264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>
            <a:extLst>
              <a:ext uri="{FF2B5EF4-FFF2-40B4-BE49-F238E27FC236}">
                <a16:creationId xmlns:a16="http://schemas.microsoft.com/office/drawing/2014/main" id="{38D4AB0B-15B7-4F13-86D6-A46CD3A1A55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9559700" y="6477842"/>
            <a:ext cx="346300" cy="365125"/>
          </a:xfrm>
        </p:spPr>
        <p:txBody>
          <a:bodyPr/>
          <a:lstStyle/>
          <a:p>
            <a:fld id="{58DFF737-E040-470C-96CC-D41AF1B56FAF}" type="slidenum">
              <a:rPr lang="en-GB" altLang="ko-KR">
                <a:solidFill>
                  <a:srgbClr val="740003"/>
                </a:solidFill>
              </a:rPr>
              <a:pPr/>
              <a:t>29</a:t>
            </a:fld>
            <a:endParaRPr lang="en-GB" altLang="ko-KR" dirty="0">
              <a:solidFill>
                <a:srgbClr val="740003"/>
              </a:solidFill>
            </a:endParaRPr>
          </a:p>
        </p:txBody>
      </p:sp>
      <p:sp>
        <p:nvSpPr>
          <p:cNvPr id="22" name="Rectangle 32">
            <a:extLst>
              <a:ext uri="{FF2B5EF4-FFF2-40B4-BE49-F238E27FC236}">
                <a16:creationId xmlns:a16="http://schemas.microsoft.com/office/drawing/2014/main" id="{ADE96816-008E-4F04-A82B-9122E455E80A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1702" y="1124744"/>
            <a:ext cx="9471818" cy="53200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70000"/>
              <a:buFont typeface="Monotype Sorts" pitchFamily="2" charset="2"/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588"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65100" indent="-161925" algn="l" defTabSz="762000">
              <a:lnSpc>
                <a:spcPct val="125000"/>
              </a:lnSpc>
              <a:spcBef>
                <a:spcPct val="1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95275" indent="-12858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31800" indent="-13493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8890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3462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8034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2606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2"/>
            <a:r>
              <a:rPr lang="ko-KR" altLang="en-US" sz="1400" dirty="0" err="1">
                <a:latin typeface="+mn-ea"/>
              </a:rPr>
              <a:t>장소별</a:t>
            </a:r>
            <a:r>
              <a:rPr lang="ko-KR" altLang="en-US" sz="1400" dirty="0">
                <a:latin typeface="+mn-ea"/>
              </a:rPr>
              <a:t> 헌혈자 비율</a:t>
            </a:r>
            <a:endParaRPr lang="en-US" altLang="ko-KR" sz="1400" dirty="0">
              <a:latin typeface="+mn-ea"/>
            </a:endParaRPr>
          </a:p>
          <a:p>
            <a:pPr marL="3175" lvl="2" indent="0">
              <a:buNone/>
            </a:pPr>
            <a:r>
              <a:rPr lang="en-US" altLang="ko-KR" sz="1400" dirty="0">
                <a:latin typeface="+mn-ea"/>
              </a:rPr>
              <a:t>-</a:t>
            </a:r>
            <a:r>
              <a:rPr lang="ko-KR" altLang="en-US" sz="1400" dirty="0">
                <a:latin typeface="+mn-ea"/>
              </a:rPr>
              <a:t> 전체 헌혈자의 </a:t>
            </a:r>
            <a:r>
              <a:rPr lang="en-US" altLang="ko-KR" sz="1400" dirty="0">
                <a:latin typeface="+mn-ea"/>
              </a:rPr>
              <a:t>70%</a:t>
            </a:r>
            <a:r>
              <a:rPr lang="ko-KR" altLang="en-US" sz="1400" dirty="0">
                <a:latin typeface="+mn-ea"/>
              </a:rPr>
              <a:t>가 </a:t>
            </a:r>
            <a:r>
              <a:rPr lang="ko-KR" altLang="en-US" sz="1400" dirty="0" err="1">
                <a:latin typeface="+mn-ea"/>
              </a:rPr>
              <a:t>헌혈의집에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“</a:t>
            </a:r>
            <a:r>
              <a:rPr lang="ko-KR" altLang="en-US" sz="1400" dirty="0">
                <a:latin typeface="+mn-ea"/>
              </a:rPr>
              <a:t>방문</a:t>
            </a:r>
            <a:r>
              <a:rPr lang="en-US" altLang="ko-KR" sz="1400" dirty="0">
                <a:latin typeface="+mn-ea"/>
              </a:rPr>
              <a:t>” </a:t>
            </a:r>
            <a:r>
              <a:rPr lang="ko-KR" altLang="en-US" sz="1400" dirty="0">
                <a:latin typeface="+mn-ea"/>
              </a:rPr>
              <a:t>해 헌혈하기 때문에 이는 헌혈자 수에 부정적인 영향을 미쳤을 것이다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62619AB4-6849-4FA0-8008-03C1B060E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0813" y="6597352"/>
            <a:ext cx="3384375" cy="2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ko-KR" b="1" dirty="0"/>
              <a:t>All rights reserved. Swiss Institute of Artificial Intelligence (SIAI)</a:t>
            </a:r>
            <a:endParaRPr kumimoji="1" lang="ko-KR" altLang="en-US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6F4808C-720B-A58F-49EC-22D1AB66F521}"/>
              </a:ext>
            </a:extLst>
          </p:cNvPr>
          <p:cNvGrpSpPr/>
          <p:nvPr/>
        </p:nvGrpSpPr>
        <p:grpSpPr>
          <a:xfrm>
            <a:off x="2144435" y="2340025"/>
            <a:ext cx="5650328" cy="3574050"/>
            <a:chOff x="2144435" y="2340025"/>
            <a:chExt cx="5650328" cy="357405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F67B53D-32D6-276D-15C8-E91B3E216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4435" y="2340025"/>
              <a:ext cx="5650328" cy="3574050"/>
            </a:xfrm>
            <a:prstGeom prst="rect">
              <a:avLst/>
            </a:prstGeom>
          </p:spPr>
        </p:pic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4A31FD8D-449F-E2F7-832B-139C4288DA79}"/>
                </a:ext>
              </a:extLst>
            </p:cNvPr>
            <p:cNvCxnSpPr>
              <a:cxnSpLocks/>
            </p:cNvCxnSpPr>
            <p:nvPr/>
          </p:nvCxnSpPr>
          <p:spPr>
            <a:xfrm>
              <a:off x="2734654" y="3474420"/>
              <a:ext cx="486433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Box 3">
            <a:extLst>
              <a:ext uri="{FF2B5EF4-FFF2-40B4-BE49-F238E27FC236}">
                <a16:creationId xmlns:a16="http://schemas.microsoft.com/office/drawing/2014/main" id="{27CA5DA5-AD12-BA5D-8DD7-DE87E4346F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662" y="375628"/>
            <a:ext cx="961587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1EDF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57F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800" b="1" dirty="0">
                <a:latin typeface="+mn-ea"/>
              </a:rPr>
              <a:t>Blood Dynamics</a:t>
            </a:r>
          </a:p>
          <a:p>
            <a:r>
              <a:rPr lang="en-GB" altLang="ko-KR" sz="1600" dirty="0">
                <a:latin typeface="+mn-ea"/>
              </a:rPr>
              <a:t>- </a:t>
            </a:r>
            <a:r>
              <a:rPr lang="en-US" altLang="ko-KR" sz="1600" dirty="0">
                <a:latin typeface="+mn-ea"/>
              </a:rPr>
              <a:t>COVID-19</a:t>
            </a:r>
            <a:endParaRPr lang="en-GB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278770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>
            <a:extLst>
              <a:ext uri="{FF2B5EF4-FFF2-40B4-BE49-F238E27FC236}">
                <a16:creationId xmlns:a16="http://schemas.microsoft.com/office/drawing/2014/main" id="{38D4AB0B-15B7-4F13-86D6-A46CD3A1A55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9559700" y="6477842"/>
            <a:ext cx="346300" cy="365125"/>
          </a:xfrm>
        </p:spPr>
        <p:txBody>
          <a:bodyPr/>
          <a:lstStyle/>
          <a:p>
            <a:fld id="{58DFF737-E040-470C-96CC-D41AF1B56FAF}" type="slidenum">
              <a:rPr lang="en-GB" altLang="ko-KR">
                <a:solidFill>
                  <a:srgbClr val="740003"/>
                </a:solidFill>
              </a:rPr>
              <a:pPr/>
              <a:t>30</a:t>
            </a:fld>
            <a:endParaRPr lang="en-GB" altLang="ko-KR" dirty="0">
              <a:solidFill>
                <a:srgbClr val="740003"/>
              </a:solidFill>
            </a:endParaRPr>
          </a:p>
        </p:txBody>
      </p:sp>
      <p:sp>
        <p:nvSpPr>
          <p:cNvPr id="22" name="Rectangle 32">
            <a:extLst>
              <a:ext uri="{FF2B5EF4-FFF2-40B4-BE49-F238E27FC236}">
                <a16:creationId xmlns:a16="http://schemas.microsoft.com/office/drawing/2014/main" id="{ADE96816-008E-4F04-A82B-9122E455E80A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1702" y="1124744"/>
            <a:ext cx="9471818" cy="111370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70000"/>
              <a:buFont typeface="Monotype Sorts" pitchFamily="2" charset="2"/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588"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65100" indent="-161925" algn="l" defTabSz="762000">
              <a:lnSpc>
                <a:spcPct val="125000"/>
              </a:lnSpc>
              <a:spcBef>
                <a:spcPct val="1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95275" indent="-12858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31800" indent="-13493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8890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3462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8034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2606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2"/>
            <a:r>
              <a:rPr lang="ko-KR" altLang="en-US" sz="1400" dirty="0">
                <a:latin typeface="+mn-ea"/>
              </a:rPr>
              <a:t>건강기준</a:t>
            </a:r>
            <a:endParaRPr lang="en-US" altLang="ko-KR" sz="1400" dirty="0">
              <a:latin typeface="+mn-ea"/>
            </a:endParaRPr>
          </a:p>
          <a:p>
            <a:pPr marL="3175" lvl="2" indent="0">
              <a:buNone/>
            </a:pP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또한 </a:t>
            </a:r>
            <a:r>
              <a:rPr lang="en-US" altLang="ko-KR" sz="1400" dirty="0">
                <a:latin typeface="+mn-ea"/>
              </a:rPr>
              <a:t>COVID-19 </a:t>
            </a:r>
            <a:r>
              <a:rPr lang="ko-KR" altLang="en-US" sz="1400" dirty="0">
                <a:latin typeface="+mn-ea"/>
              </a:rPr>
              <a:t>완치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백신접종 이후 일정 기간동안 헌혈을 하지 못하는 등의 새로운 건강기준이 도입되었다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3175" lvl="2" indent="0">
              <a:buNone/>
            </a:pP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이 또한 헌혈자 수에 부정적인 영향을 주었을 것이다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3175" lvl="2" indent="0">
              <a:buNone/>
            </a:pPr>
            <a:endParaRPr lang="en-GB" altLang="ko-KR" sz="1400" dirty="0">
              <a:latin typeface="+mn-ea"/>
            </a:endParaRP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62619AB4-6849-4FA0-8008-03C1B060E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0813" y="6597352"/>
            <a:ext cx="3384375" cy="2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ko-KR" b="1" dirty="0"/>
              <a:t>All rights reserved. Swiss Institute of Artificial Intelligence (SIAI)</a:t>
            </a:r>
            <a:endParaRPr kumimoji="1" lang="ko-KR" altLang="en-US" b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A50D2EE-2581-5129-0B91-DF4EAA15298D}"/>
              </a:ext>
            </a:extLst>
          </p:cNvPr>
          <p:cNvGrpSpPr/>
          <p:nvPr/>
        </p:nvGrpSpPr>
        <p:grpSpPr>
          <a:xfrm>
            <a:off x="1839569" y="2216902"/>
            <a:ext cx="6226861" cy="4092418"/>
            <a:chOff x="272480" y="2636912"/>
            <a:chExt cx="5290117" cy="347677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B84ABDA-A193-A62F-1790-8DA137913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2480" y="2636912"/>
              <a:ext cx="5290117" cy="3476771"/>
            </a:xfrm>
            <a:prstGeom prst="rect">
              <a:avLst/>
            </a:prstGeom>
          </p:spPr>
        </p:pic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D40F8A47-E4D5-0018-34DB-DB06F77C1601}"/>
                </a:ext>
              </a:extLst>
            </p:cNvPr>
            <p:cNvCxnSpPr>
              <a:cxnSpLocks/>
            </p:cNvCxnSpPr>
            <p:nvPr/>
          </p:nvCxnSpPr>
          <p:spPr>
            <a:xfrm>
              <a:off x="1064568" y="3406858"/>
              <a:ext cx="3407420" cy="66746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274BF6D9-A801-09F2-DBDA-2DAEBAFF3C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1988" y="3933056"/>
              <a:ext cx="792088" cy="14126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 Box 3">
            <a:extLst>
              <a:ext uri="{FF2B5EF4-FFF2-40B4-BE49-F238E27FC236}">
                <a16:creationId xmlns:a16="http://schemas.microsoft.com/office/drawing/2014/main" id="{C5435548-E0D2-FE7B-A886-0F4B9AD961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662" y="375628"/>
            <a:ext cx="961587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1EDF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57F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800" b="1" dirty="0">
                <a:latin typeface="+mn-ea"/>
              </a:rPr>
              <a:t>Blood Dynamics</a:t>
            </a:r>
          </a:p>
          <a:p>
            <a:r>
              <a:rPr lang="en-GB" altLang="ko-KR" sz="1600" dirty="0">
                <a:latin typeface="+mn-ea"/>
              </a:rPr>
              <a:t>- </a:t>
            </a:r>
            <a:r>
              <a:rPr lang="en-US" altLang="ko-KR" sz="1600" dirty="0">
                <a:latin typeface="+mn-ea"/>
              </a:rPr>
              <a:t>COVID-19</a:t>
            </a:r>
            <a:endParaRPr lang="en-GB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218013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>
            <a:extLst>
              <a:ext uri="{FF2B5EF4-FFF2-40B4-BE49-F238E27FC236}">
                <a16:creationId xmlns:a16="http://schemas.microsoft.com/office/drawing/2014/main" id="{38D4AB0B-15B7-4F13-86D6-A46CD3A1A55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9559700" y="6477842"/>
            <a:ext cx="346300" cy="365125"/>
          </a:xfrm>
        </p:spPr>
        <p:txBody>
          <a:bodyPr/>
          <a:lstStyle/>
          <a:p>
            <a:fld id="{58DFF737-E040-470C-96CC-D41AF1B56FAF}" type="slidenum">
              <a:rPr lang="en-GB" altLang="ko-KR">
                <a:solidFill>
                  <a:srgbClr val="740003"/>
                </a:solidFill>
              </a:rPr>
              <a:pPr/>
              <a:t>31</a:t>
            </a:fld>
            <a:endParaRPr lang="en-GB" altLang="ko-KR" dirty="0">
              <a:solidFill>
                <a:srgbClr val="740003"/>
              </a:solidFill>
            </a:endParaRPr>
          </a:p>
        </p:txBody>
      </p:sp>
      <p:sp>
        <p:nvSpPr>
          <p:cNvPr id="22" name="Rectangle 32">
            <a:extLst>
              <a:ext uri="{FF2B5EF4-FFF2-40B4-BE49-F238E27FC236}">
                <a16:creationId xmlns:a16="http://schemas.microsoft.com/office/drawing/2014/main" id="{ADE96816-008E-4F04-A82B-9122E455E80A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1702" y="1124744"/>
            <a:ext cx="9471818" cy="82285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70000"/>
              <a:buFont typeface="Monotype Sorts" pitchFamily="2" charset="2"/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588"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65100" indent="-161925" algn="l" defTabSz="762000">
              <a:lnSpc>
                <a:spcPct val="125000"/>
              </a:lnSpc>
              <a:spcBef>
                <a:spcPct val="1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95275" indent="-12858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31800" indent="-13493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8890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3462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8034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2606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2"/>
            <a:r>
              <a:rPr lang="en-US" altLang="ko-KR" sz="1400" dirty="0">
                <a:latin typeface="+mn-ea"/>
              </a:rPr>
              <a:t>COVID-19 </a:t>
            </a:r>
            <a:r>
              <a:rPr lang="ko-KR" altLang="en-US" sz="1400" dirty="0">
                <a:latin typeface="+mn-ea"/>
              </a:rPr>
              <a:t>유행 </a:t>
            </a:r>
            <a:r>
              <a:rPr lang="ko-KR" altLang="en-US" sz="1400" dirty="0" err="1">
                <a:latin typeface="+mn-ea"/>
              </a:rPr>
              <a:t>기간중</a:t>
            </a:r>
            <a:r>
              <a:rPr lang="ko-KR" altLang="en-US" sz="1400" dirty="0">
                <a:latin typeface="+mn-ea"/>
              </a:rPr>
              <a:t> 혈액 보유상태</a:t>
            </a:r>
            <a:endParaRPr lang="en-US" altLang="ko-KR" sz="1400" dirty="0">
              <a:latin typeface="+mn-ea"/>
            </a:endParaRPr>
          </a:p>
          <a:p>
            <a:pPr marL="3175" lvl="2" indent="0">
              <a:buNone/>
            </a:pP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이러한 부정적 영향에도 불구하고 </a:t>
            </a:r>
            <a:r>
              <a:rPr lang="en-US" altLang="ko-KR" sz="1400" dirty="0">
                <a:latin typeface="+mn-ea"/>
              </a:rPr>
              <a:t>COVID-19</a:t>
            </a:r>
            <a:r>
              <a:rPr lang="ko-KR" altLang="en-US" sz="1400" dirty="0" err="1">
                <a:latin typeface="+mn-ea"/>
              </a:rPr>
              <a:t>기간중</a:t>
            </a:r>
            <a:r>
              <a:rPr lang="ko-KR" altLang="en-US" sz="1400" dirty="0">
                <a:latin typeface="+mn-ea"/>
              </a:rPr>
              <a:t> 혈액보유상태는 일정수준</a:t>
            </a:r>
            <a:r>
              <a:rPr lang="en-US" altLang="ko-KR" sz="1400" dirty="0">
                <a:latin typeface="+mn-ea"/>
              </a:rPr>
              <a:t>(2: </a:t>
            </a:r>
            <a:r>
              <a:rPr lang="ko-KR" altLang="en-US" sz="1400" dirty="0">
                <a:latin typeface="+mn-ea"/>
              </a:rPr>
              <a:t>경계</a:t>
            </a:r>
            <a:r>
              <a:rPr lang="en-US" altLang="ko-KR" sz="1400" dirty="0">
                <a:latin typeface="+mn-ea"/>
              </a:rPr>
              <a:t>) </a:t>
            </a:r>
            <a:r>
              <a:rPr lang="ko-KR" altLang="en-US" sz="1400" dirty="0">
                <a:latin typeface="+mn-ea"/>
              </a:rPr>
              <a:t>이상을 유지하였다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3175" lvl="2" indent="0">
              <a:buNone/>
            </a:pP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이는 </a:t>
            </a:r>
            <a:r>
              <a:rPr lang="en-US" altLang="ko-KR" sz="1400" dirty="0">
                <a:latin typeface="+mn-ea"/>
              </a:rPr>
              <a:t>COVID-19</a:t>
            </a:r>
            <a:r>
              <a:rPr lang="ko-KR" altLang="en-US" sz="1400" dirty="0">
                <a:latin typeface="+mn-ea"/>
              </a:rPr>
              <a:t>가 </a:t>
            </a:r>
            <a:r>
              <a:rPr lang="en-US" altLang="ko-KR" sz="1400" dirty="0">
                <a:latin typeface="+mn-ea"/>
              </a:rPr>
              <a:t>“</a:t>
            </a:r>
            <a:r>
              <a:rPr lang="ko-KR" altLang="en-US" sz="1400" dirty="0">
                <a:latin typeface="+mn-ea"/>
              </a:rPr>
              <a:t>공급량</a:t>
            </a:r>
            <a:r>
              <a:rPr lang="en-US" altLang="ko-KR" sz="1400" dirty="0">
                <a:latin typeface="+mn-ea"/>
              </a:rPr>
              <a:t>”</a:t>
            </a:r>
            <a:r>
              <a:rPr lang="ko-KR" altLang="en-US" sz="1400" dirty="0">
                <a:latin typeface="+mn-ea"/>
              </a:rPr>
              <a:t>에 미친 영향이 없었거나 </a:t>
            </a:r>
            <a:r>
              <a:rPr lang="en-US" altLang="ko-KR" sz="1400" dirty="0">
                <a:latin typeface="+mn-ea"/>
              </a:rPr>
              <a:t>“</a:t>
            </a:r>
            <a:r>
              <a:rPr lang="ko-KR" altLang="en-US" sz="1400" dirty="0">
                <a:latin typeface="+mn-ea"/>
              </a:rPr>
              <a:t>사용량</a:t>
            </a:r>
            <a:r>
              <a:rPr lang="en-US" altLang="ko-KR" sz="1400" dirty="0">
                <a:latin typeface="+mn-ea"/>
              </a:rPr>
              <a:t>”</a:t>
            </a:r>
            <a:r>
              <a:rPr lang="ko-KR" altLang="en-US" sz="1400" dirty="0">
                <a:latin typeface="+mn-ea"/>
              </a:rPr>
              <a:t>이 줄어든 </a:t>
            </a:r>
            <a:r>
              <a:rPr lang="en-US" altLang="ko-KR" sz="1400" dirty="0">
                <a:latin typeface="+mn-ea"/>
              </a:rPr>
              <a:t>“</a:t>
            </a:r>
            <a:r>
              <a:rPr lang="ko-KR" altLang="en-US" sz="1400" dirty="0">
                <a:latin typeface="+mn-ea"/>
              </a:rPr>
              <a:t>공급량</a:t>
            </a:r>
            <a:r>
              <a:rPr lang="en-US" altLang="ko-KR" sz="1400" dirty="0">
                <a:latin typeface="+mn-ea"/>
              </a:rPr>
              <a:t>”</a:t>
            </a:r>
            <a:r>
              <a:rPr lang="ko-KR" altLang="en-US" sz="1400" dirty="0">
                <a:latin typeface="+mn-ea"/>
              </a:rPr>
              <a:t>만큼 감소했음을 의미한다</a:t>
            </a:r>
            <a:r>
              <a:rPr lang="en-US" altLang="ko-KR" sz="1400" dirty="0">
                <a:latin typeface="+mn-ea"/>
              </a:rPr>
              <a:t>.</a:t>
            </a:r>
            <a:endParaRPr lang="en-GB" altLang="ko-KR" sz="1400" dirty="0">
              <a:latin typeface="+mn-ea"/>
            </a:endParaRP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62619AB4-6849-4FA0-8008-03C1B060E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0813" y="6597352"/>
            <a:ext cx="3384375" cy="2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ko-KR" b="1" dirty="0"/>
              <a:t>All rights reserved. Swiss Institute of Artificial Intelligence (SIAI)</a:t>
            </a:r>
            <a:endParaRPr kumimoji="1" lang="ko-KR" altLang="en-US" b="1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8F1121C-EDEA-0AFC-8C2D-2AE3C30A831A}"/>
              </a:ext>
            </a:extLst>
          </p:cNvPr>
          <p:cNvGrpSpPr/>
          <p:nvPr/>
        </p:nvGrpSpPr>
        <p:grpSpPr>
          <a:xfrm>
            <a:off x="728746" y="2520766"/>
            <a:ext cx="8481705" cy="2402748"/>
            <a:chOff x="728746" y="2940679"/>
            <a:chExt cx="8481705" cy="240274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807F42D-F6AF-6CB7-AA6B-E9A723ADF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8746" y="2940679"/>
              <a:ext cx="8481705" cy="240274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182403E-833E-9C6B-9DA2-2AA1E21ACBE8}"/>
                </a:ext>
              </a:extLst>
            </p:cNvPr>
            <p:cNvSpPr/>
            <p:nvPr/>
          </p:nvSpPr>
          <p:spPr>
            <a:xfrm>
              <a:off x="4016896" y="4005064"/>
              <a:ext cx="4176464" cy="10113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Text Box 3">
            <a:extLst>
              <a:ext uri="{FF2B5EF4-FFF2-40B4-BE49-F238E27FC236}">
                <a16:creationId xmlns:a16="http://schemas.microsoft.com/office/drawing/2014/main" id="{1DA26EA0-8AED-3853-0B69-B255986653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662" y="375628"/>
            <a:ext cx="961587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1EDF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57F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800" b="1" dirty="0">
                <a:latin typeface="+mn-ea"/>
              </a:rPr>
              <a:t>Blood Dynamics</a:t>
            </a:r>
          </a:p>
          <a:p>
            <a:r>
              <a:rPr lang="en-GB" altLang="ko-KR" sz="1600" dirty="0">
                <a:latin typeface="+mn-ea"/>
              </a:rPr>
              <a:t>- </a:t>
            </a:r>
            <a:r>
              <a:rPr lang="en-US" altLang="ko-KR" sz="1600" dirty="0">
                <a:latin typeface="+mn-ea"/>
              </a:rPr>
              <a:t>COVID-19</a:t>
            </a:r>
            <a:endParaRPr lang="en-GB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431000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>
            <a:extLst>
              <a:ext uri="{FF2B5EF4-FFF2-40B4-BE49-F238E27FC236}">
                <a16:creationId xmlns:a16="http://schemas.microsoft.com/office/drawing/2014/main" id="{38D4AB0B-15B7-4F13-86D6-A46CD3A1A55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9559700" y="6477842"/>
            <a:ext cx="346300" cy="365125"/>
          </a:xfrm>
        </p:spPr>
        <p:txBody>
          <a:bodyPr/>
          <a:lstStyle/>
          <a:p>
            <a:fld id="{58DFF737-E040-470C-96CC-D41AF1B56FAF}" type="slidenum">
              <a:rPr lang="en-GB" altLang="ko-KR">
                <a:solidFill>
                  <a:srgbClr val="740003"/>
                </a:solidFill>
              </a:rPr>
              <a:pPr/>
              <a:t>32</a:t>
            </a:fld>
            <a:endParaRPr lang="en-GB" altLang="ko-KR" dirty="0">
              <a:solidFill>
                <a:srgbClr val="740003"/>
              </a:solidFill>
            </a:endParaRPr>
          </a:p>
        </p:txBody>
      </p:sp>
      <p:sp>
        <p:nvSpPr>
          <p:cNvPr id="22" name="Rectangle 32">
            <a:extLst>
              <a:ext uri="{FF2B5EF4-FFF2-40B4-BE49-F238E27FC236}">
                <a16:creationId xmlns:a16="http://schemas.microsoft.com/office/drawing/2014/main" id="{ADE96816-008E-4F04-A82B-9122E455E80A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1702" y="1124744"/>
            <a:ext cx="9471818" cy="82285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70000"/>
              <a:buFont typeface="Monotype Sorts" pitchFamily="2" charset="2"/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588"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65100" indent="-161925" algn="l" defTabSz="762000">
              <a:lnSpc>
                <a:spcPct val="125000"/>
              </a:lnSpc>
              <a:spcBef>
                <a:spcPct val="1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95275" indent="-12858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31800" indent="-13493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8890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3462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8034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2606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2"/>
            <a:r>
              <a:rPr lang="en-US" altLang="ko-KR" sz="1400" dirty="0">
                <a:latin typeface="+mn-ea"/>
              </a:rPr>
              <a:t>COVID-19 </a:t>
            </a:r>
            <a:r>
              <a:rPr lang="ko-KR" altLang="en-US" sz="1400" dirty="0">
                <a:latin typeface="+mn-ea"/>
              </a:rPr>
              <a:t>유행 </a:t>
            </a:r>
            <a:r>
              <a:rPr lang="ko-KR" altLang="en-US" sz="1400" dirty="0" err="1">
                <a:latin typeface="+mn-ea"/>
              </a:rPr>
              <a:t>기간중</a:t>
            </a:r>
            <a:r>
              <a:rPr lang="ko-KR" altLang="en-US" sz="1400" dirty="0">
                <a:latin typeface="+mn-ea"/>
              </a:rPr>
              <a:t> 사용량</a:t>
            </a:r>
            <a:endParaRPr lang="en-US" altLang="ko-KR" sz="1400" dirty="0">
              <a:latin typeface="+mn-ea"/>
            </a:endParaRPr>
          </a:p>
          <a:p>
            <a:pPr marL="3175" lvl="2" indent="0">
              <a:buNone/>
            </a:pPr>
            <a:r>
              <a:rPr lang="en-US" altLang="ko-KR" sz="1400" dirty="0">
                <a:latin typeface="+mn-ea"/>
              </a:rPr>
              <a:t>- COVID-19 </a:t>
            </a:r>
            <a:r>
              <a:rPr lang="ko-KR" altLang="en-US" sz="1400" dirty="0">
                <a:latin typeface="+mn-ea"/>
              </a:rPr>
              <a:t>유행 </a:t>
            </a:r>
            <a:r>
              <a:rPr lang="ko-KR" altLang="en-US" sz="1400" dirty="0" err="1">
                <a:latin typeface="+mn-ea"/>
              </a:rPr>
              <a:t>기간동안의</a:t>
            </a:r>
            <a:r>
              <a:rPr lang="ko-KR" altLang="en-US" sz="1400" dirty="0">
                <a:latin typeface="+mn-ea"/>
              </a:rPr>
              <a:t> 혈액 사용량은 </a:t>
            </a:r>
            <a:r>
              <a:rPr lang="en-US" altLang="ko-KR" sz="1400" dirty="0">
                <a:latin typeface="+mn-ea"/>
              </a:rPr>
              <a:t>4.25% </a:t>
            </a:r>
            <a:r>
              <a:rPr lang="ko-KR" altLang="en-US" sz="1400" dirty="0">
                <a:latin typeface="+mn-ea"/>
              </a:rPr>
              <a:t>감소하였다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3175" lvl="2" indent="0">
              <a:buNone/>
            </a:pP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이는 혈액 부족으로 인한 인위적 감소 뿐만 아니라 </a:t>
            </a:r>
            <a:r>
              <a:rPr lang="en-US" altLang="ko-KR" sz="1400" dirty="0">
                <a:latin typeface="+mn-ea"/>
              </a:rPr>
              <a:t>COVID</a:t>
            </a:r>
            <a:r>
              <a:rPr lang="ko-KR" altLang="en-US" sz="1400" dirty="0">
                <a:latin typeface="+mn-ea"/>
              </a:rPr>
              <a:t>로 인해 수술이 줄어든 영향까지 포함한다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62619AB4-6849-4FA0-8008-03C1B060E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0813" y="6597352"/>
            <a:ext cx="3384375" cy="2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ko-KR" b="1" dirty="0"/>
              <a:t>All rights reserved. Swiss Institute of Artificial Intelligence (SIAI)</a:t>
            </a:r>
            <a:endParaRPr kumimoji="1" lang="ko-KR" altLang="en-US" b="1" dirty="0"/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1DA26EA0-8AED-3853-0B69-B255986653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662" y="375628"/>
            <a:ext cx="961587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1EDF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57F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800" b="1" dirty="0">
                <a:latin typeface="+mn-ea"/>
              </a:rPr>
              <a:t>Blood Dynamics</a:t>
            </a:r>
          </a:p>
          <a:p>
            <a:r>
              <a:rPr lang="en-GB" altLang="ko-KR" sz="1600" dirty="0">
                <a:latin typeface="+mn-ea"/>
              </a:rPr>
              <a:t>- </a:t>
            </a:r>
            <a:r>
              <a:rPr lang="en-US" altLang="ko-KR" sz="1600" dirty="0">
                <a:latin typeface="+mn-ea"/>
              </a:rPr>
              <a:t>COVID-19</a:t>
            </a:r>
            <a:endParaRPr lang="en-GB" altLang="ko-KR" sz="1600" dirty="0">
              <a:latin typeface="+mn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B1F30CA-185B-6635-9629-D348BBC24FB0}"/>
              </a:ext>
            </a:extLst>
          </p:cNvPr>
          <p:cNvGrpSpPr/>
          <p:nvPr/>
        </p:nvGrpSpPr>
        <p:grpSpPr>
          <a:xfrm>
            <a:off x="2464958" y="2695675"/>
            <a:ext cx="4976083" cy="2879019"/>
            <a:chOff x="2464958" y="2695675"/>
            <a:chExt cx="4976083" cy="287901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D6259D1-E7C4-44A7-C229-4D3C595CD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64958" y="2695675"/>
              <a:ext cx="4976083" cy="2879019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C3AD230-EDAF-5EAC-D88C-590E067BC58A}"/>
                </a:ext>
              </a:extLst>
            </p:cNvPr>
            <p:cNvGrpSpPr/>
            <p:nvPr/>
          </p:nvGrpSpPr>
          <p:grpSpPr>
            <a:xfrm>
              <a:off x="2475923" y="3356992"/>
              <a:ext cx="1412413" cy="1883086"/>
              <a:chOff x="2457450" y="3333690"/>
              <a:chExt cx="1398270" cy="1662747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BDF4B132-9C12-3622-6CF9-5C21D8E0113E}"/>
                  </a:ext>
                </a:extLst>
              </p:cNvPr>
              <p:cNvSpPr/>
              <p:nvPr/>
            </p:nvSpPr>
            <p:spPr>
              <a:xfrm>
                <a:off x="2457450" y="3333690"/>
                <a:ext cx="1398270" cy="9545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7A1E6A3-9DC5-6F75-2D9F-0C52B34F45DC}"/>
                  </a:ext>
                </a:extLst>
              </p:cNvPr>
              <p:cNvSpPr/>
              <p:nvPr/>
            </p:nvSpPr>
            <p:spPr>
              <a:xfrm>
                <a:off x="2457450" y="4569643"/>
                <a:ext cx="1398270" cy="42679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55830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>
            <a:extLst>
              <a:ext uri="{FF2B5EF4-FFF2-40B4-BE49-F238E27FC236}">
                <a16:creationId xmlns:a16="http://schemas.microsoft.com/office/drawing/2014/main" id="{38D4AB0B-15B7-4F13-86D6-A46CD3A1A55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9559700" y="6477842"/>
            <a:ext cx="346300" cy="365125"/>
          </a:xfrm>
        </p:spPr>
        <p:txBody>
          <a:bodyPr/>
          <a:lstStyle/>
          <a:p>
            <a:fld id="{58DFF737-E040-470C-96CC-D41AF1B56FAF}" type="slidenum">
              <a:rPr lang="en-GB" altLang="ko-KR">
                <a:solidFill>
                  <a:srgbClr val="740003"/>
                </a:solidFill>
              </a:rPr>
              <a:pPr/>
              <a:t>33</a:t>
            </a:fld>
            <a:endParaRPr lang="en-GB" altLang="ko-KR" dirty="0">
              <a:solidFill>
                <a:srgbClr val="740003"/>
              </a:solidFill>
            </a:endParaRPr>
          </a:p>
        </p:txBody>
      </p:sp>
      <p:sp>
        <p:nvSpPr>
          <p:cNvPr id="22" name="Rectangle 32">
            <a:extLst>
              <a:ext uri="{FF2B5EF4-FFF2-40B4-BE49-F238E27FC236}">
                <a16:creationId xmlns:a16="http://schemas.microsoft.com/office/drawing/2014/main" id="{ADE96816-008E-4F04-A82B-9122E455E80A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1702" y="1124744"/>
            <a:ext cx="9471818" cy="169540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70000"/>
              <a:buFont typeface="Monotype Sorts" pitchFamily="2" charset="2"/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588"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65100" indent="-161925" algn="l" defTabSz="762000">
              <a:lnSpc>
                <a:spcPct val="125000"/>
              </a:lnSpc>
              <a:spcBef>
                <a:spcPct val="1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95275" indent="-12858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31800" indent="-13493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8890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3462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8034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2606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2"/>
            <a:r>
              <a:rPr lang="en-US" altLang="ko-KR" sz="1400" dirty="0">
                <a:latin typeface="+mn-ea"/>
              </a:rPr>
              <a:t>COVID-19 </a:t>
            </a:r>
            <a:r>
              <a:rPr lang="ko-KR" altLang="en-US" sz="1400" dirty="0">
                <a:latin typeface="+mn-ea"/>
              </a:rPr>
              <a:t>유행 </a:t>
            </a:r>
            <a:r>
              <a:rPr lang="ko-KR" altLang="en-US" sz="1400" dirty="0" err="1">
                <a:latin typeface="+mn-ea"/>
              </a:rPr>
              <a:t>기간중</a:t>
            </a:r>
            <a:r>
              <a:rPr lang="ko-KR" altLang="en-US" sz="1400" dirty="0">
                <a:latin typeface="+mn-ea"/>
              </a:rPr>
              <a:t> 공급량</a:t>
            </a:r>
            <a:endParaRPr lang="en-US" altLang="ko-KR" sz="1400" dirty="0">
              <a:latin typeface="+mn-ea"/>
            </a:endParaRPr>
          </a:p>
          <a:p>
            <a:pPr marL="3175" lvl="2" indent="0">
              <a:buNone/>
            </a:pP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혈액 공급량의 경우 해당기간동안 </a:t>
            </a:r>
            <a:r>
              <a:rPr lang="en-US" altLang="ko-KR" sz="1400" dirty="0">
                <a:latin typeface="+mn-ea"/>
              </a:rPr>
              <a:t>5.11% </a:t>
            </a:r>
            <a:r>
              <a:rPr lang="ko-KR" altLang="en-US" sz="1400" dirty="0">
                <a:latin typeface="+mn-ea"/>
              </a:rPr>
              <a:t>감소하였다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</a:t>
            </a:r>
            <a:endParaRPr lang="en-US" altLang="ko-KR" sz="1400" dirty="0">
              <a:latin typeface="+mn-ea"/>
            </a:endParaRPr>
          </a:p>
          <a:p>
            <a:pPr marL="3175" lvl="2" indent="0">
              <a:buNone/>
            </a:pP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공급량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사용량의 유사한 변화는 </a:t>
            </a:r>
            <a:r>
              <a:rPr lang="en-US" altLang="ko-KR" sz="1400" dirty="0">
                <a:latin typeface="+mn-ea"/>
              </a:rPr>
              <a:t>COVID-19 </a:t>
            </a:r>
            <a:r>
              <a:rPr lang="ko-KR" altLang="en-US" sz="1400" dirty="0">
                <a:latin typeface="+mn-ea"/>
              </a:rPr>
              <a:t>기간동안 유지된 보유량을 설명해준다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2">
              <a:buFontTx/>
              <a:buChar char="-"/>
            </a:pPr>
            <a:endParaRPr lang="en-US" altLang="ko-KR" sz="1400" dirty="0">
              <a:latin typeface="+mn-ea"/>
            </a:endParaRPr>
          </a:p>
          <a:p>
            <a:pPr lvl="2">
              <a:buFontTx/>
              <a:buChar char="-"/>
            </a:pPr>
            <a:r>
              <a:rPr lang="ko-KR" altLang="en-US" sz="1400" dirty="0">
                <a:latin typeface="+mn-ea"/>
              </a:rPr>
              <a:t>그러나 </a:t>
            </a:r>
            <a:r>
              <a:rPr lang="en-US" altLang="ko-KR" sz="1400" dirty="0">
                <a:latin typeface="+mn-ea"/>
              </a:rPr>
              <a:t>5.3%</a:t>
            </a:r>
            <a:r>
              <a:rPr lang="ko-KR" altLang="en-US" sz="1400" dirty="0">
                <a:latin typeface="+mn-ea"/>
              </a:rPr>
              <a:t>라는 공급량의 감소는 </a:t>
            </a:r>
            <a:r>
              <a:rPr lang="en-US" altLang="ko-KR" sz="1400" dirty="0">
                <a:latin typeface="+mn-ea"/>
              </a:rPr>
              <a:t>COVID-19</a:t>
            </a:r>
            <a:r>
              <a:rPr lang="ko-KR" altLang="en-US" sz="1400" dirty="0">
                <a:latin typeface="+mn-ea"/>
              </a:rPr>
              <a:t>의 사회적 영향에 비하면 너무 미미하다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2">
              <a:buFontTx/>
              <a:buChar char="-"/>
            </a:pPr>
            <a:r>
              <a:rPr lang="ko-KR" altLang="en-US" sz="1400" dirty="0">
                <a:latin typeface="+mn-ea"/>
              </a:rPr>
              <a:t>실제로는 더 감소했으나 다른 요인으로 인해  상쇄된 것이 아닌가</a:t>
            </a:r>
            <a:r>
              <a:rPr lang="en-US" altLang="ko-KR" sz="1400" dirty="0">
                <a:latin typeface="+mn-ea"/>
              </a:rPr>
              <a:t>?</a:t>
            </a: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62619AB4-6849-4FA0-8008-03C1B060E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0813" y="6597352"/>
            <a:ext cx="3384375" cy="2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ko-KR" b="1" dirty="0"/>
              <a:t>All rights reserved. Swiss Institute of Artificial Intelligence (SIAI)</a:t>
            </a:r>
            <a:endParaRPr kumimoji="1" lang="ko-KR" altLang="en-US" b="1" dirty="0"/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1DA26EA0-8AED-3853-0B69-B255986653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662" y="375628"/>
            <a:ext cx="961587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1EDF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57F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800" b="1" dirty="0">
                <a:latin typeface="+mn-ea"/>
              </a:rPr>
              <a:t>Blood Dynamics</a:t>
            </a:r>
          </a:p>
          <a:p>
            <a:r>
              <a:rPr lang="en-GB" altLang="ko-KR" sz="1600" dirty="0">
                <a:latin typeface="+mn-ea"/>
              </a:rPr>
              <a:t>- </a:t>
            </a:r>
            <a:r>
              <a:rPr lang="en-US" altLang="ko-KR" sz="1600" dirty="0">
                <a:latin typeface="+mn-ea"/>
              </a:rPr>
              <a:t>COVID-19</a:t>
            </a:r>
            <a:endParaRPr lang="en-GB" altLang="ko-KR" sz="1600" dirty="0">
              <a:latin typeface="+mn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287A9F2-0ECB-57CE-12FF-8416CADB5669}"/>
              </a:ext>
            </a:extLst>
          </p:cNvPr>
          <p:cNvGrpSpPr/>
          <p:nvPr/>
        </p:nvGrpSpPr>
        <p:grpSpPr>
          <a:xfrm>
            <a:off x="2464958" y="3115220"/>
            <a:ext cx="4976083" cy="2896208"/>
            <a:chOff x="2464958" y="2687081"/>
            <a:chExt cx="4976083" cy="289620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295C9F1-7E02-6ACF-CAF3-E23146C1A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64958" y="2687081"/>
              <a:ext cx="4976083" cy="2896208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AE4A2A6-1B57-8FAA-2159-B8215E3E7EDA}"/>
                </a:ext>
              </a:extLst>
            </p:cNvPr>
            <p:cNvGrpSpPr/>
            <p:nvPr/>
          </p:nvGrpSpPr>
          <p:grpSpPr>
            <a:xfrm>
              <a:off x="2475923" y="3356992"/>
              <a:ext cx="1412413" cy="1883086"/>
              <a:chOff x="2457450" y="3333690"/>
              <a:chExt cx="1398270" cy="1662747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1277BC1-E0EB-A9C5-E89F-DAB2A89AC1EF}"/>
                  </a:ext>
                </a:extLst>
              </p:cNvPr>
              <p:cNvSpPr/>
              <p:nvPr/>
            </p:nvSpPr>
            <p:spPr>
              <a:xfrm>
                <a:off x="2457450" y="3333690"/>
                <a:ext cx="1398270" cy="9545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FAA4E4B4-1329-1E82-742A-915CCEDB48FA}"/>
                  </a:ext>
                </a:extLst>
              </p:cNvPr>
              <p:cNvSpPr/>
              <p:nvPr/>
            </p:nvSpPr>
            <p:spPr>
              <a:xfrm>
                <a:off x="2457450" y="4569643"/>
                <a:ext cx="1398270" cy="42679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09809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>
            <a:extLst>
              <a:ext uri="{FF2B5EF4-FFF2-40B4-BE49-F238E27FC236}">
                <a16:creationId xmlns:a16="http://schemas.microsoft.com/office/drawing/2014/main" id="{38D4AB0B-15B7-4F13-86D6-A46CD3A1A55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9559700" y="6477842"/>
            <a:ext cx="346300" cy="365125"/>
          </a:xfrm>
        </p:spPr>
        <p:txBody>
          <a:bodyPr/>
          <a:lstStyle/>
          <a:p>
            <a:fld id="{58DFF737-E040-470C-96CC-D41AF1B56FAF}" type="slidenum">
              <a:rPr lang="en-GB" altLang="ko-KR">
                <a:solidFill>
                  <a:srgbClr val="740003"/>
                </a:solidFill>
              </a:rPr>
              <a:pPr/>
              <a:t>34</a:t>
            </a:fld>
            <a:endParaRPr lang="en-GB" altLang="ko-KR" dirty="0">
              <a:solidFill>
                <a:srgbClr val="740003"/>
              </a:solidFill>
            </a:endParaRP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62619AB4-6849-4FA0-8008-03C1B060E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0813" y="6597352"/>
            <a:ext cx="3384375" cy="2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ko-KR" b="1" dirty="0"/>
              <a:t>All rights reserved. Swiss Institute of Artificial Intelligence (SIAI)</a:t>
            </a:r>
            <a:endParaRPr kumimoji="1" lang="ko-KR" altLang="en-US" b="1" dirty="0"/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6B683796-8739-EEFE-71C3-8E6E7DE7C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662" y="375628"/>
            <a:ext cx="961587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1EDF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57F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800" b="1" dirty="0">
                <a:latin typeface="+mn-ea"/>
              </a:rPr>
              <a:t>Blood Dynamics</a:t>
            </a:r>
          </a:p>
          <a:p>
            <a:r>
              <a:rPr lang="en-GB" altLang="ko-KR" sz="1600" dirty="0">
                <a:latin typeface="+mn-ea"/>
              </a:rPr>
              <a:t>- </a:t>
            </a:r>
            <a:r>
              <a:rPr lang="en-US" altLang="ko-KR" sz="1600" dirty="0">
                <a:latin typeface="+mn-ea"/>
              </a:rPr>
              <a:t>COVID-19</a:t>
            </a:r>
            <a:endParaRPr lang="en-GB" altLang="ko-KR" sz="1600" dirty="0">
              <a:latin typeface="+mn-ea"/>
            </a:endParaRPr>
          </a:p>
        </p:txBody>
      </p:sp>
      <p:sp>
        <p:nvSpPr>
          <p:cNvPr id="5" name="Rectangle 32">
            <a:extLst>
              <a:ext uri="{FF2B5EF4-FFF2-40B4-BE49-F238E27FC236}">
                <a16:creationId xmlns:a16="http://schemas.microsoft.com/office/drawing/2014/main" id="{BF802648-C8E5-AEA5-2A43-7CB0F5494E4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1702" y="1124744"/>
            <a:ext cx="9471818" cy="13614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70000"/>
              <a:buFont typeface="Monotype Sorts" pitchFamily="2" charset="2"/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588"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65100" indent="-161925" algn="l" defTabSz="762000">
              <a:lnSpc>
                <a:spcPct val="125000"/>
              </a:lnSpc>
              <a:spcBef>
                <a:spcPct val="1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95275" indent="-12858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31800" indent="-13493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8890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3462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8034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2606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2"/>
            <a:r>
              <a:rPr lang="en-US" altLang="ko-KR" sz="1400" dirty="0">
                <a:latin typeface="+mn-ea"/>
              </a:rPr>
              <a:t>COVID-19 </a:t>
            </a:r>
            <a:r>
              <a:rPr lang="ko-KR" altLang="en-US" sz="1400" dirty="0">
                <a:latin typeface="+mn-ea"/>
              </a:rPr>
              <a:t>유행 </a:t>
            </a:r>
            <a:r>
              <a:rPr lang="ko-KR" altLang="en-US" sz="1400" dirty="0" err="1">
                <a:latin typeface="+mn-ea"/>
              </a:rPr>
              <a:t>기간중</a:t>
            </a:r>
            <a:r>
              <a:rPr lang="ko-KR" altLang="en-US" sz="1400" dirty="0">
                <a:latin typeface="+mn-ea"/>
              </a:rPr>
              <a:t> 공급량</a:t>
            </a:r>
            <a:endParaRPr lang="en-US" altLang="ko-KR" sz="1400" dirty="0">
              <a:latin typeface="+mn-ea"/>
            </a:endParaRPr>
          </a:p>
          <a:p>
            <a:pPr lvl="2">
              <a:buFontTx/>
              <a:buChar char="-"/>
            </a:pPr>
            <a:r>
              <a:rPr lang="ko-KR" altLang="en-US" sz="1400" dirty="0">
                <a:latin typeface="+mn-ea"/>
              </a:rPr>
              <a:t>지역별로 데이터를 나눠 </a:t>
            </a:r>
            <a:r>
              <a:rPr lang="en-US" altLang="ko-KR" sz="1400" dirty="0">
                <a:latin typeface="+mn-ea"/>
              </a:rPr>
              <a:t>COVID-19</a:t>
            </a:r>
            <a:r>
              <a:rPr lang="ko-KR" altLang="en-US" sz="1400" dirty="0">
                <a:latin typeface="+mn-ea"/>
              </a:rPr>
              <a:t>가 공급량에 미친 영향을 보면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일부 지역에서는 영향이 전혀 없거나 공급량이 오히려 증가하였다</a:t>
            </a:r>
            <a:r>
              <a:rPr lang="en-US" altLang="ko-KR" sz="1400" dirty="0">
                <a:latin typeface="+mn-ea"/>
              </a:rPr>
              <a:t>.</a:t>
            </a:r>
            <a:br>
              <a:rPr lang="en-US" altLang="ko-KR" sz="1400" dirty="0">
                <a:latin typeface="+mn-ea"/>
              </a:rPr>
            </a:b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>
                <a:latin typeface="+mn-ea"/>
              </a:rPr>
              <a:t>이러한 결과는 인위적으로 공급량을 증가시킨 요인이 존재함을 보여준다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4C7B326-836F-117D-B46A-0217C3AF35E6}"/>
              </a:ext>
            </a:extLst>
          </p:cNvPr>
          <p:cNvGrpSpPr/>
          <p:nvPr/>
        </p:nvGrpSpPr>
        <p:grpSpPr>
          <a:xfrm>
            <a:off x="2912152" y="3139280"/>
            <a:ext cx="4081696" cy="3084640"/>
            <a:chOff x="4258923" y="1390363"/>
            <a:chExt cx="4991797" cy="377242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AFE3C79-D673-5506-0DBD-72989AD1B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8923" y="1390363"/>
              <a:ext cx="4991797" cy="377242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B60C2E9-407D-80C0-5E51-79260DAF7980}"/>
                </a:ext>
              </a:extLst>
            </p:cNvPr>
            <p:cNvSpPr/>
            <p:nvPr/>
          </p:nvSpPr>
          <p:spPr>
            <a:xfrm>
              <a:off x="5919788" y="3633788"/>
              <a:ext cx="304799" cy="685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14D8845-CE55-9F8B-D178-6759E8E10DC7}"/>
                </a:ext>
              </a:extLst>
            </p:cNvPr>
            <p:cNvSpPr/>
            <p:nvPr/>
          </p:nvSpPr>
          <p:spPr>
            <a:xfrm>
              <a:off x="6450022" y="3633788"/>
              <a:ext cx="304799" cy="685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A62CCE-5035-4A80-3FDB-B47343298091}"/>
                </a:ext>
              </a:extLst>
            </p:cNvPr>
            <p:cNvSpPr/>
            <p:nvPr/>
          </p:nvSpPr>
          <p:spPr>
            <a:xfrm>
              <a:off x="8581976" y="3633787"/>
              <a:ext cx="571549" cy="6762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894786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>
            <a:extLst>
              <a:ext uri="{FF2B5EF4-FFF2-40B4-BE49-F238E27FC236}">
                <a16:creationId xmlns:a16="http://schemas.microsoft.com/office/drawing/2014/main" id="{38D4AB0B-15B7-4F13-86D6-A46CD3A1A55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9559700" y="6477842"/>
            <a:ext cx="346300" cy="365125"/>
          </a:xfrm>
        </p:spPr>
        <p:txBody>
          <a:bodyPr/>
          <a:lstStyle/>
          <a:p>
            <a:fld id="{58DFF737-E040-470C-96CC-D41AF1B56FAF}" type="slidenum">
              <a:rPr lang="en-GB" altLang="ko-KR">
                <a:solidFill>
                  <a:srgbClr val="740003"/>
                </a:solidFill>
              </a:rPr>
              <a:pPr/>
              <a:t>35</a:t>
            </a:fld>
            <a:endParaRPr lang="en-GB" altLang="ko-KR" dirty="0">
              <a:solidFill>
                <a:srgbClr val="740003"/>
              </a:solidFill>
            </a:endParaRP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62619AB4-6849-4FA0-8008-03C1B060E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0813" y="6597352"/>
            <a:ext cx="3384375" cy="2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ko-KR" b="1" dirty="0"/>
              <a:t>All rights reserved. Swiss Institute of Artificial Intelligence (SIAI)</a:t>
            </a:r>
            <a:endParaRPr kumimoji="1" lang="ko-KR" altLang="en-US" b="1" dirty="0"/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6B683796-8739-EEFE-71C3-8E6E7DE7C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662" y="375628"/>
            <a:ext cx="961587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1EDF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57F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800" b="1" dirty="0">
                <a:latin typeface="+mn-ea"/>
              </a:rPr>
              <a:t>Blood Dynamics</a:t>
            </a:r>
          </a:p>
          <a:p>
            <a:r>
              <a:rPr lang="en-GB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증가 요인</a:t>
            </a:r>
            <a:endParaRPr lang="en-GB" altLang="ko-KR" sz="1600" dirty="0">
              <a:latin typeface="+mn-ea"/>
            </a:endParaRPr>
          </a:p>
        </p:txBody>
      </p:sp>
      <p:sp>
        <p:nvSpPr>
          <p:cNvPr id="13" name="Rectangle 32">
            <a:extLst>
              <a:ext uri="{FF2B5EF4-FFF2-40B4-BE49-F238E27FC236}">
                <a16:creationId xmlns:a16="http://schemas.microsoft.com/office/drawing/2014/main" id="{8EB79C3B-3183-A78E-7BB5-F8693C46272F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1702" y="1124744"/>
            <a:ext cx="9471818" cy="109215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70000"/>
              <a:buFont typeface="Monotype Sorts" pitchFamily="2" charset="2"/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588"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65100" indent="-161925" algn="l" defTabSz="762000">
              <a:lnSpc>
                <a:spcPct val="125000"/>
              </a:lnSpc>
              <a:spcBef>
                <a:spcPct val="1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95275" indent="-12858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31800" indent="-13493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8890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3462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8034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2606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2"/>
            <a:r>
              <a:rPr lang="ko-KR" altLang="en-US" sz="1400" dirty="0">
                <a:latin typeface="+mn-ea"/>
              </a:rPr>
              <a:t>앞서 언급했듯 </a:t>
            </a:r>
            <a:r>
              <a:rPr lang="en-US" altLang="ko-KR" sz="1400" dirty="0">
                <a:latin typeface="+mn-ea"/>
              </a:rPr>
              <a:t>“</a:t>
            </a:r>
            <a:r>
              <a:rPr lang="ko-KR" altLang="en-US" sz="1400" dirty="0">
                <a:latin typeface="+mn-ea"/>
              </a:rPr>
              <a:t>혈액 보유상태</a:t>
            </a:r>
            <a:r>
              <a:rPr lang="en-US" altLang="ko-KR" sz="1400" dirty="0">
                <a:latin typeface="+mn-ea"/>
              </a:rPr>
              <a:t>”</a:t>
            </a:r>
            <a:r>
              <a:rPr lang="ko-KR" altLang="en-US" sz="1400" dirty="0">
                <a:latin typeface="+mn-ea"/>
              </a:rPr>
              <a:t>는 대부분 일정 수준 이상으로 유지된다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2">
              <a:buFontTx/>
              <a:buChar char="-"/>
            </a:pPr>
            <a:r>
              <a:rPr lang="ko-KR" altLang="en-US" sz="1400" dirty="0">
                <a:latin typeface="+mn-ea"/>
              </a:rPr>
              <a:t>혈액 보유상태 그래프를 보면 </a:t>
            </a:r>
            <a:r>
              <a:rPr lang="en-US" altLang="ko-KR" sz="1400" dirty="0">
                <a:latin typeface="+mn-ea"/>
              </a:rPr>
              <a:t>COVID-19 </a:t>
            </a:r>
            <a:r>
              <a:rPr lang="ko-KR" altLang="en-US" sz="1400" dirty="0">
                <a:latin typeface="+mn-ea"/>
              </a:rPr>
              <a:t>기간 외에도 보유량이 일정수준 이하로 떨어진 날을 확인할 수 있다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2">
              <a:buFontTx/>
              <a:buChar char="-"/>
            </a:pPr>
            <a:r>
              <a:rPr lang="ko-KR" altLang="en-US" sz="1400" dirty="0">
                <a:latin typeface="+mn-ea"/>
              </a:rPr>
              <a:t>혈액 보유상태가 일정 수준 이하로 </a:t>
            </a:r>
            <a:r>
              <a:rPr lang="ko-KR" altLang="en-US" sz="1400" b="1" dirty="0">
                <a:latin typeface="+mn-ea"/>
              </a:rPr>
              <a:t>진입한 날</a:t>
            </a:r>
            <a:r>
              <a:rPr lang="ko-KR" altLang="en-US" sz="1400" dirty="0">
                <a:latin typeface="+mn-ea"/>
              </a:rPr>
              <a:t>로부터 </a:t>
            </a:r>
            <a:r>
              <a:rPr lang="ko-KR" altLang="en-US" sz="1400" b="1" dirty="0">
                <a:latin typeface="+mn-ea"/>
              </a:rPr>
              <a:t>일정 기간</a:t>
            </a:r>
            <a:r>
              <a:rPr lang="ko-KR" altLang="en-US" sz="1400" dirty="0">
                <a:latin typeface="+mn-ea"/>
              </a:rPr>
              <a:t>을 선택하여 </a:t>
            </a:r>
            <a:r>
              <a:rPr lang="en-US" altLang="ko-KR" sz="1400" dirty="0">
                <a:latin typeface="+mn-ea"/>
              </a:rPr>
              <a:t>“</a:t>
            </a:r>
            <a:r>
              <a:rPr lang="ko-KR" altLang="en-US" sz="1400" b="1" dirty="0">
                <a:latin typeface="+mn-ea"/>
              </a:rPr>
              <a:t>혈액 부족기간</a:t>
            </a:r>
            <a:r>
              <a:rPr lang="en-US" altLang="ko-KR" sz="1400" dirty="0">
                <a:latin typeface="+mn-ea"/>
              </a:rPr>
              <a:t>”</a:t>
            </a:r>
            <a:r>
              <a:rPr lang="ko-KR" altLang="en-US" sz="1400" dirty="0">
                <a:latin typeface="+mn-ea"/>
              </a:rPr>
              <a:t>에 </a:t>
            </a:r>
            <a:r>
              <a:rPr lang="en-US" altLang="ko-KR" sz="1400" dirty="0">
                <a:latin typeface="+mn-ea"/>
              </a:rPr>
              <a:t>“</a:t>
            </a:r>
            <a:r>
              <a:rPr lang="ko-KR" altLang="en-US" sz="1400" dirty="0">
                <a:latin typeface="+mn-ea"/>
              </a:rPr>
              <a:t>헌혈자 수</a:t>
            </a:r>
            <a:r>
              <a:rPr lang="en-US" altLang="ko-KR" sz="1400" dirty="0">
                <a:latin typeface="+mn-ea"/>
              </a:rPr>
              <a:t>”</a:t>
            </a:r>
            <a:r>
              <a:rPr lang="ko-KR" altLang="en-US" sz="1400" dirty="0">
                <a:latin typeface="+mn-ea"/>
              </a:rPr>
              <a:t>가 증가하는지 확인하였다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7818582-D461-EB85-BCBF-D81D069921CC}"/>
              </a:ext>
            </a:extLst>
          </p:cNvPr>
          <p:cNvGrpSpPr/>
          <p:nvPr/>
        </p:nvGrpSpPr>
        <p:grpSpPr>
          <a:xfrm>
            <a:off x="196318" y="2289928"/>
            <a:ext cx="6562766" cy="1859140"/>
            <a:chOff x="154993" y="1790438"/>
            <a:chExt cx="8830455" cy="250154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3532D2D-3FE5-1D09-3481-C80876F26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993" y="1790438"/>
              <a:ext cx="8830455" cy="2501545"/>
            </a:xfrm>
            <a:prstGeom prst="rect">
              <a:avLst/>
            </a:prstGeom>
          </p:spPr>
        </p:pic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6418EB63-2C08-5D07-22B7-595B5C248006}"/>
                </a:ext>
              </a:extLst>
            </p:cNvPr>
            <p:cNvCxnSpPr>
              <a:cxnSpLocks/>
            </p:cNvCxnSpPr>
            <p:nvPr/>
          </p:nvCxnSpPr>
          <p:spPr>
            <a:xfrm>
              <a:off x="877689" y="3779515"/>
              <a:ext cx="765194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9618D4B-72D1-1CD0-E39B-6EB6C71E62DE}"/>
                </a:ext>
              </a:extLst>
            </p:cNvPr>
            <p:cNvSpPr/>
            <p:nvPr/>
          </p:nvSpPr>
          <p:spPr>
            <a:xfrm>
              <a:off x="8329614" y="2700236"/>
              <a:ext cx="469412" cy="1755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FB04864A-4271-F169-C2B1-57031F55DC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09384" y="2875779"/>
              <a:ext cx="306714" cy="89159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C1C9738F-AE93-E164-A334-B5E0A2DFB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244" y="2349876"/>
            <a:ext cx="2716276" cy="157848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9144738-C816-E4BB-13D2-3EEF22C65475}"/>
              </a:ext>
            </a:extLst>
          </p:cNvPr>
          <p:cNvGrpSpPr/>
          <p:nvPr/>
        </p:nvGrpSpPr>
        <p:grpSpPr>
          <a:xfrm>
            <a:off x="707974" y="4732950"/>
            <a:ext cx="8585363" cy="1307337"/>
            <a:chOff x="707974" y="4732950"/>
            <a:chExt cx="8585363" cy="1307337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5C9BCC44-9D8E-BA43-C87B-603781A57F27}"/>
                </a:ext>
              </a:extLst>
            </p:cNvPr>
            <p:cNvGrpSpPr/>
            <p:nvPr/>
          </p:nvGrpSpPr>
          <p:grpSpPr>
            <a:xfrm>
              <a:off x="707974" y="4732950"/>
              <a:ext cx="8585363" cy="1240836"/>
              <a:chOff x="938057" y="4444911"/>
              <a:chExt cx="8063084" cy="1350970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B139B8C4-96B2-530D-B514-2739045D7688}"/>
                  </a:ext>
                </a:extLst>
              </p:cNvPr>
              <p:cNvGrpSpPr/>
              <p:nvPr/>
            </p:nvGrpSpPr>
            <p:grpSpPr>
              <a:xfrm>
                <a:off x="938057" y="4697076"/>
                <a:ext cx="8063084" cy="1098805"/>
                <a:chOff x="196318" y="4654110"/>
                <a:chExt cx="9363382" cy="1276004"/>
              </a:xfrm>
            </p:grpSpPr>
            <p:grpSp>
              <p:nvGrpSpPr>
                <p:cNvPr id="81" name="그룹 80">
                  <a:extLst>
                    <a:ext uri="{FF2B5EF4-FFF2-40B4-BE49-F238E27FC236}">
                      <a16:creationId xmlns:a16="http://schemas.microsoft.com/office/drawing/2014/main" id="{04AE8F60-4CEC-2330-DF9E-D1F8FBF77B63}"/>
                    </a:ext>
                  </a:extLst>
                </p:cNvPr>
                <p:cNvGrpSpPr/>
                <p:nvPr/>
              </p:nvGrpSpPr>
              <p:grpSpPr>
                <a:xfrm>
                  <a:off x="2269818" y="5204009"/>
                  <a:ext cx="7254081" cy="329393"/>
                  <a:chOff x="2269818" y="5197382"/>
                  <a:chExt cx="7254081" cy="329393"/>
                </a:xfrm>
              </p:grpSpPr>
              <p:sp>
                <p:nvSpPr>
                  <p:cNvPr id="77" name="직사각형 76">
                    <a:extLst>
                      <a:ext uri="{FF2B5EF4-FFF2-40B4-BE49-F238E27FC236}">
                        <a16:creationId xmlns:a16="http://schemas.microsoft.com/office/drawing/2014/main" id="{58720061-8695-00B1-F835-0FBA8C4277B4}"/>
                      </a:ext>
                    </a:extLst>
                  </p:cNvPr>
                  <p:cNvSpPr/>
                  <p:nvPr/>
                </p:nvSpPr>
                <p:spPr>
                  <a:xfrm>
                    <a:off x="2269818" y="5197382"/>
                    <a:ext cx="2080318" cy="329393"/>
                  </a:xfrm>
                  <a:prstGeom prst="rect">
                    <a:avLst/>
                  </a:prstGeom>
                  <a:solidFill>
                    <a:schemeClr val="accent1">
                      <a:alpha val="7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" name="직사각형 77">
                    <a:extLst>
                      <a:ext uri="{FF2B5EF4-FFF2-40B4-BE49-F238E27FC236}">
                        <a16:creationId xmlns:a16="http://schemas.microsoft.com/office/drawing/2014/main" id="{0CDB004A-E07F-8677-B3B2-590676FA6C46}"/>
                      </a:ext>
                    </a:extLst>
                  </p:cNvPr>
                  <p:cNvSpPr/>
                  <p:nvPr/>
                </p:nvSpPr>
                <p:spPr>
                  <a:xfrm>
                    <a:off x="6424031" y="5197382"/>
                    <a:ext cx="2062922" cy="329393"/>
                  </a:xfrm>
                  <a:prstGeom prst="rect">
                    <a:avLst/>
                  </a:prstGeom>
                  <a:solidFill>
                    <a:schemeClr val="accent1">
                      <a:alpha val="7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" name="직사각형 79">
                    <a:extLst>
                      <a:ext uri="{FF2B5EF4-FFF2-40B4-BE49-F238E27FC236}">
                        <a16:creationId xmlns:a16="http://schemas.microsoft.com/office/drawing/2014/main" id="{04003582-E182-CB0C-28C5-6E50437AB062}"/>
                      </a:ext>
                    </a:extLst>
                  </p:cNvPr>
                  <p:cNvSpPr/>
                  <p:nvPr/>
                </p:nvSpPr>
                <p:spPr>
                  <a:xfrm>
                    <a:off x="7460977" y="5197382"/>
                    <a:ext cx="2062922" cy="329393"/>
                  </a:xfrm>
                  <a:prstGeom prst="rect">
                    <a:avLst/>
                  </a:prstGeom>
                  <a:solidFill>
                    <a:schemeClr val="accent1">
                      <a:alpha val="7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138369E4-A8A4-98B3-994D-AAAB18BCF001}"/>
                    </a:ext>
                  </a:extLst>
                </p:cNvPr>
                <p:cNvGrpSpPr/>
                <p:nvPr/>
              </p:nvGrpSpPr>
              <p:grpSpPr>
                <a:xfrm>
                  <a:off x="196318" y="5201892"/>
                  <a:ext cx="9363382" cy="333626"/>
                  <a:chOff x="196318" y="5206403"/>
                  <a:chExt cx="9363382" cy="333626"/>
                </a:xfrm>
              </p:grpSpPr>
              <p:cxnSp>
                <p:nvCxnSpPr>
                  <p:cNvPr id="21" name="직선 연결선 20">
                    <a:extLst>
                      <a:ext uri="{FF2B5EF4-FFF2-40B4-BE49-F238E27FC236}">
                        <a16:creationId xmlns:a16="http://schemas.microsoft.com/office/drawing/2014/main" id="{54D0B9D5-E3C1-1A35-73A1-9E649A2D70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6318" y="5373216"/>
                    <a:ext cx="9363382" cy="0"/>
                  </a:xfrm>
                  <a:prstGeom prst="line">
                    <a:avLst/>
                  </a:prstGeom>
                  <a:ln w="38100">
                    <a:solidFill>
                      <a:srgbClr val="FFC000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직선 연결선 29">
                    <a:extLst>
                      <a:ext uri="{FF2B5EF4-FFF2-40B4-BE49-F238E27FC236}">
                        <a16:creationId xmlns:a16="http://schemas.microsoft.com/office/drawing/2014/main" id="{36FBB898-4248-8079-474F-F839AA0C7B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7737" y="5206403"/>
                    <a:ext cx="0" cy="333626"/>
                  </a:xfrm>
                  <a:prstGeom prst="line">
                    <a:avLst/>
                  </a:prstGeom>
                  <a:ln w="38100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직선 연결선 33">
                    <a:extLst>
                      <a:ext uri="{FF2B5EF4-FFF2-40B4-BE49-F238E27FC236}">
                        <a16:creationId xmlns:a16="http://schemas.microsoft.com/office/drawing/2014/main" id="{0BF82C74-9641-90AC-442B-0B35733DA4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44683" y="5206403"/>
                    <a:ext cx="0" cy="333626"/>
                  </a:xfrm>
                  <a:prstGeom prst="line">
                    <a:avLst/>
                  </a:prstGeom>
                  <a:ln w="38100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직선 연결선 35">
                    <a:extLst>
                      <a:ext uri="{FF2B5EF4-FFF2-40B4-BE49-F238E27FC236}">
                        <a16:creationId xmlns:a16="http://schemas.microsoft.com/office/drawing/2014/main" id="{B6BF72A5-1447-A16A-05C3-6C1B79D82F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81629" y="5206403"/>
                    <a:ext cx="0" cy="333626"/>
                  </a:xfrm>
                  <a:prstGeom prst="line">
                    <a:avLst/>
                  </a:prstGeom>
                  <a:ln w="38100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직선 연결선 36">
                    <a:extLst>
                      <a:ext uri="{FF2B5EF4-FFF2-40B4-BE49-F238E27FC236}">
                        <a16:creationId xmlns:a16="http://schemas.microsoft.com/office/drawing/2014/main" id="{AF8855A4-062C-5002-1864-500BFD49B6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18575" y="5206403"/>
                    <a:ext cx="0" cy="333626"/>
                  </a:xfrm>
                  <a:prstGeom prst="line">
                    <a:avLst/>
                  </a:prstGeom>
                  <a:ln w="38100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직선 연결선 37">
                    <a:extLst>
                      <a:ext uri="{FF2B5EF4-FFF2-40B4-BE49-F238E27FC236}">
                        <a16:creationId xmlns:a16="http://schemas.microsoft.com/office/drawing/2014/main" id="{B6D40C8D-94C3-0EC0-F477-17FC86D83A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55521" y="5206403"/>
                    <a:ext cx="0" cy="333626"/>
                  </a:xfrm>
                  <a:prstGeom prst="line">
                    <a:avLst/>
                  </a:prstGeom>
                  <a:ln w="38100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직선 연결선 38">
                    <a:extLst>
                      <a:ext uri="{FF2B5EF4-FFF2-40B4-BE49-F238E27FC236}">
                        <a16:creationId xmlns:a16="http://schemas.microsoft.com/office/drawing/2014/main" id="{88E2FDB7-56AF-A405-0824-E5B3001416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92467" y="5206403"/>
                    <a:ext cx="0" cy="333626"/>
                  </a:xfrm>
                  <a:prstGeom prst="line">
                    <a:avLst/>
                  </a:prstGeom>
                  <a:ln w="38100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직선 연결선 39">
                    <a:extLst>
                      <a:ext uri="{FF2B5EF4-FFF2-40B4-BE49-F238E27FC236}">
                        <a16:creationId xmlns:a16="http://schemas.microsoft.com/office/drawing/2014/main" id="{EA5F60FC-DF5E-B084-C344-D94BCE0332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29413" y="5206403"/>
                    <a:ext cx="0" cy="333626"/>
                  </a:xfrm>
                  <a:prstGeom prst="line">
                    <a:avLst/>
                  </a:prstGeom>
                  <a:ln w="38100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직선 연결선 40">
                    <a:extLst>
                      <a:ext uri="{FF2B5EF4-FFF2-40B4-BE49-F238E27FC236}">
                        <a16:creationId xmlns:a16="http://schemas.microsoft.com/office/drawing/2014/main" id="{E8B9A770-91E4-438D-68F2-334979AB2F9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466359" y="5206403"/>
                    <a:ext cx="0" cy="333626"/>
                  </a:xfrm>
                  <a:prstGeom prst="line">
                    <a:avLst/>
                  </a:prstGeom>
                  <a:ln w="38100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직선 연결선 41">
                    <a:extLst>
                      <a:ext uri="{FF2B5EF4-FFF2-40B4-BE49-F238E27FC236}">
                        <a16:creationId xmlns:a16="http://schemas.microsoft.com/office/drawing/2014/main" id="{9D668B5B-3922-9EAA-92BC-B6CD905DE6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503305" y="5206403"/>
                    <a:ext cx="0" cy="333626"/>
                  </a:xfrm>
                  <a:prstGeom prst="line">
                    <a:avLst/>
                  </a:prstGeom>
                  <a:ln w="38100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직선 연결선 42">
                    <a:extLst>
                      <a:ext uri="{FF2B5EF4-FFF2-40B4-BE49-F238E27FC236}">
                        <a16:creationId xmlns:a16="http://schemas.microsoft.com/office/drawing/2014/main" id="{86EF83B8-ED57-530E-4A4C-54795CFF1A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540253" y="5206403"/>
                    <a:ext cx="0" cy="333626"/>
                  </a:xfrm>
                  <a:prstGeom prst="line">
                    <a:avLst/>
                  </a:prstGeom>
                  <a:ln w="38100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6" name="그룹 75">
                  <a:extLst>
                    <a:ext uri="{FF2B5EF4-FFF2-40B4-BE49-F238E27FC236}">
                      <a16:creationId xmlns:a16="http://schemas.microsoft.com/office/drawing/2014/main" id="{236C1BF7-909B-9CEB-137F-28A5A8404192}"/>
                    </a:ext>
                  </a:extLst>
                </p:cNvPr>
                <p:cNvGrpSpPr/>
                <p:nvPr/>
              </p:nvGrpSpPr>
              <p:grpSpPr>
                <a:xfrm>
                  <a:off x="207737" y="4654110"/>
                  <a:ext cx="9332516" cy="1276004"/>
                  <a:chOff x="207737" y="4654110"/>
                  <a:chExt cx="9332516" cy="1276004"/>
                </a:xfrm>
              </p:grpSpPr>
              <p:cxnSp>
                <p:nvCxnSpPr>
                  <p:cNvPr id="23" name="직선 연결선 22">
                    <a:extLst>
                      <a:ext uri="{FF2B5EF4-FFF2-40B4-BE49-F238E27FC236}">
                        <a16:creationId xmlns:a16="http://schemas.microsoft.com/office/drawing/2014/main" id="{840B3997-5103-2342-6DAE-C1B382E179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7737" y="4671769"/>
                    <a:ext cx="1069560" cy="367822"/>
                  </a:xfrm>
                  <a:prstGeom prst="line">
                    <a:avLst/>
                  </a:prstGeom>
                  <a:ln w="38100">
                    <a:solidFill>
                      <a:srgbClr val="00B0F0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직선 연결선 45">
                    <a:extLst>
                      <a:ext uri="{FF2B5EF4-FFF2-40B4-BE49-F238E27FC236}">
                        <a16:creationId xmlns:a16="http://schemas.microsoft.com/office/drawing/2014/main" id="{A34490F5-0EE7-0AC9-09EE-062D36C056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9568" y="5037442"/>
                    <a:ext cx="1015880" cy="892672"/>
                  </a:xfrm>
                  <a:prstGeom prst="line">
                    <a:avLst/>
                  </a:prstGeom>
                  <a:ln w="38100">
                    <a:solidFill>
                      <a:srgbClr val="00B0F0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6FF13CD8-AF48-982A-FC1B-2BB1F59024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02114" y="4992339"/>
                    <a:ext cx="1016460" cy="937775"/>
                  </a:xfrm>
                  <a:prstGeom prst="line">
                    <a:avLst/>
                  </a:prstGeom>
                  <a:ln w="38100">
                    <a:solidFill>
                      <a:srgbClr val="00B0F0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직선 연결선 51">
                    <a:extLst>
                      <a:ext uri="{FF2B5EF4-FFF2-40B4-BE49-F238E27FC236}">
                        <a16:creationId xmlns:a16="http://schemas.microsoft.com/office/drawing/2014/main" id="{AE3939BD-95AA-88ED-30FD-CF01A1A090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14676" y="4985958"/>
                    <a:ext cx="1040845" cy="6381"/>
                  </a:xfrm>
                  <a:prstGeom prst="line">
                    <a:avLst/>
                  </a:prstGeom>
                  <a:ln w="38100">
                    <a:solidFill>
                      <a:srgbClr val="00B0F0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직선 연결선 52">
                    <a:extLst>
                      <a:ext uri="{FF2B5EF4-FFF2-40B4-BE49-F238E27FC236}">
                        <a16:creationId xmlns:a16="http://schemas.microsoft.com/office/drawing/2014/main" id="{344249BD-97F6-D586-3024-169E9EEA80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07983" y="4654110"/>
                    <a:ext cx="1012344" cy="1099984"/>
                  </a:xfrm>
                  <a:prstGeom prst="line">
                    <a:avLst/>
                  </a:prstGeom>
                  <a:ln w="38100">
                    <a:solidFill>
                      <a:srgbClr val="00B0F0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3F62BF81-6541-81C4-A3B0-5843CE196B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351622" y="4658713"/>
                    <a:ext cx="1062902" cy="333626"/>
                  </a:xfrm>
                  <a:prstGeom prst="line">
                    <a:avLst/>
                  </a:prstGeom>
                  <a:ln w="38100">
                    <a:solidFill>
                      <a:srgbClr val="00B0F0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직선 연결선 64">
                    <a:extLst>
                      <a:ext uri="{FF2B5EF4-FFF2-40B4-BE49-F238E27FC236}">
                        <a16:creationId xmlns:a16="http://schemas.microsoft.com/office/drawing/2014/main" id="{1906947E-A9C8-EB2F-8662-4C0E475968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20327" y="5516459"/>
                    <a:ext cx="1052461" cy="237635"/>
                  </a:xfrm>
                  <a:prstGeom prst="line">
                    <a:avLst/>
                  </a:prstGeom>
                  <a:ln w="38100">
                    <a:solidFill>
                      <a:srgbClr val="00B0F0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직선 연결선 67">
                    <a:extLst>
                      <a:ext uri="{FF2B5EF4-FFF2-40B4-BE49-F238E27FC236}">
                        <a16:creationId xmlns:a16="http://schemas.microsoft.com/office/drawing/2014/main" id="{B6A3CC4A-B862-944A-8468-94B830449F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463378" y="4725144"/>
                    <a:ext cx="1035386" cy="793127"/>
                  </a:xfrm>
                  <a:prstGeom prst="line">
                    <a:avLst/>
                  </a:prstGeom>
                  <a:ln w="38100">
                    <a:solidFill>
                      <a:srgbClr val="00B0F0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직선 연결선 70">
                    <a:extLst>
                      <a:ext uri="{FF2B5EF4-FFF2-40B4-BE49-F238E27FC236}">
                        <a16:creationId xmlns:a16="http://schemas.microsoft.com/office/drawing/2014/main" id="{B8EB83D5-BE68-CDB7-3619-DD5E9DBBD0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86354" y="4714752"/>
                    <a:ext cx="1053899" cy="322690"/>
                  </a:xfrm>
                  <a:prstGeom prst="line">
                    <a:avLst/>
                  </a:prstGeom>
                  <a:ln w="38100">
                    <a:solidFill>
                      <a:srgbClr val="00B0F0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86" name="직선 화살표 연결선 85">
                <a:extLst>
                  <a:ext uri="{FF2B5EF4-FFF2-40B4-BE49-F238E27FC236}">
                    <a16:creationId xmlns:a16="http://schemas.microsoft.com/office/drawing/2014/main" id="{D8CD8F4C-F9E3-2ADA-048D-3C7338C309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05726" y="4706438"/>
                <a:ext cx="196422" cy="50773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화살표 연결선 88">
                <a:extLst>
                  <a:ext uri="{FF2B5EF4-FFF2-40B4-BE49-F238E27FC236}">
                    <a16:creationId xmlns:a16="http://schemas.microsoft.com/office/drawing/2014/main" id="{94451745-A86F-46F9-738A-A7B4E1F9E5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75984" y="4706438"/>
                <a:ext cx="196422" cy="50773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24C6563-F297-30D8-5C4A-2C2E6DF2EC5F}"/>
                  </a:ext>
                </a:extLst>
              </p:cNvPr>
              <p:cNvSpPr txBox="1"/>
              <p:nvPr/>
            </p:nvSpPr>
            <p:spPr>
              <a:xfrm>
                <a:off x="3038913" y="4444911"/>
                <a:ext cx="1707668" cy="301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200" dirty="0"/>
                  <a:t>Shortage period</a:t>
                </a:r>
                <a:endParaRPr lang="ko-KR" altLang="en-US" sz="1200" dirty="0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525D587-DCA2-56DB-183F-38AB05B98B8C}"/>
                  </a:ext>
                </a:extLst>
              </p:cNvPr>
              <p:cNvSpPr txBox="1"/>
              <p:nvPr/>
            </p:nvSpPr>
            <p:spPr>
              <a:xfrm>
                <a:off x="7041232" y="4444911"/>
                <a:ext cx="1707668" cy="301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200"/>
                  <a:t>Shortage period</a:t>
                </a:r>
                <a:endParaRPr lang="ko-KR" altLang="en-US" sz="1200" dirty="0"/>
              </a:p>
            </p:txBody>
          </p:sp>
        </p:grp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75A2DC93-B54D-8BC6-6465-ACC3D9A3D23F}"/>
                </a:ext>
              </a:extLst>
            </p:cNvPr>
            <p:cNvSpPr/>
            <p:nvPr/>
          </p:nvSpPr>
          <p:spPr>
            <a:xfrm>
              <a:off x="2567554" y="5910026"/>
              <a:ext cx="130261" cy="13026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993B5C0-935B-4E62-663A-370234DD56FA}"/>
                </a:ext>
              </a:extLst>
            </p:cNvPr>
            <p:cNvSpPr/>
            <p:nvPr/>
          </p:nvSpPr>
          <p:spPr>
            <a:xfrm>
              <a:off x="6351387" y="5769899"/>
              <a:ext cx="130261" cy="13026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0DEDB62-1EC5-FC52-FD23-5801E749FB82}"/>
                </a:ext>
              </a:extLst>
            </p:cNvPr>
            <p:cNvSpPr/>
            <p:nvPr/>
          </p:nvSpPr>
          <p:spPr>
            <a:xfrm>
              <a:off x="7311540" y="5588186"/>
              <a:ext cx="130261" cy="13026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746330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>
            <a:extLst>
              <a:ext uri="{FF2B5EF4-FFF2-40B4-BE49-F238E27FC236}">
                <a16:creationId xmlns:a16="http://schemas.microsoft.com/office/drawing/2014/main" id="{38D4AB0B-15B7-4F13-86D6-A46CD3A1A55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9559700" y="6477842"/>
            <a:ext cx="346300" cy="365125"/>
          </a:xfrm>
        </p:spPr>
        <p:txBody>
          <a:bodyPr/>
          <a:lstStyle/>
          <a:p>
            <a:fld id="{58DFF737-E040-470C-96CC-D41AF1B56FAF}" type="slidenum">
              <a:rPr lang="en-GB" altLang="ko-KR">
                <a:solidFill>
                  <a:srgbClr val="740003"/>
                </a:solidFill>
              </a:rPr>
              <a:pPr/>
              <a:t>36</a:t>
            </a:fld>
            <a:endParaRPr lang="en-GB" altLang="ko-KR" dirty="0">
              <a:solidFill>
                <a:srgbClr val="740003"/>
              </a:solidFill>
            </a:endParaRP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62619AB4-6849-4FA0-8008-03C1B060E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0813" y="6597352"/>
            <a:ext cx="3384375" cy="2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ko-KR" b="1" dirty="0"/>
              <a:t>All rights reserved. Swiss Institute of Artificial Intelligence (SIAI)</a:t>
            </a:r>
            <a:endParaRPr kumimoji="1" lang="ko-KR" altLang="en-US" b="1" dirty="0"/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6B683796-8739-EEFE-71C3-8E6E7DE7C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662" y="375628"/>
            <a:ext cx="961587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1EDF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57F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800" b="1" dirty="0">
                <a:latin typeface="+mn-ea"/>
              </a:rPr>
              <a:t>Blood Dynamics</a:t>
            </a:r>
          </a:p>
          <a:p>
            <a:r>
              <a:rPr lang="en-GB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증가 요인</a:t>
            </a:r>
            <a:endParaRPr lang="en-GB" altLang="ko-KR" sz="1600" dirty="0">
              <a:latin typeface="+mn-ea"/>
            </a:endParaRPr>
          </a:p>
        </p:txBody>
      </p:sp>
      <p:sp>
        <p:nvSpPr>
          <p:cNvPr id="13" name="Rectangle 32">
            <a:extLst>
              <a:ext uri="{FF2B5EF4-FFF2-40B4-BE49-F238E27FC236}">
                <a16:creationId xmlns:a16="http://schemas.microsoft.com/office/drawing/2014/main" id="{8EB79C3B-3183-A78E-7BB5-F8693C46272F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1702" y="1124744"/>
            <a:ext cx="9471818" cy="82285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70000"/>
              <a:buFont typeface="Monotype Sorts" pitchFamily="2" charset="2"/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588"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65100" indent="-161925" algn="l" defTabSz="762000">
              <a:lnSpc>
                <a:spcPct val="125000"/>
              </a:lnSpc>
              <a:spcBef>
                <a:spcPct val="1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95275" indent="-12858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31800" indent="-13493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8890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3462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8034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2606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2"/>
            <a:r>
              <a:rPr lang="en-US" altLang="ko-KR" sz="1400" dirty="0">
                <a:latin typeface="+mn-ea"/>
              </a:rPr>
              <a:t>“</a:t>
            </a:r>
            <a:r>
              <a:rPr lang="ko-KR" altLang="en-US" sz="1400" dirty="0">
                <a:latin typeface="+mn-ea"/>
              </a:rPr>
              <a:t>혈액 보유상태</a:t>
            </a:r>
            <a:r>
              <a:rPr lang="en-US" altLang="ko-KR" sz="1400" dirty="0">
                <a:latin typeface="+mn-ea"/>
              </a:rPr>
              <a:t>”</a:t>
            </a:r>
            <a:r>
              <a:rPr lang="ko-KR" altLang="en-US" sz="1400" dirty="0">
                <a:latin typeface="+mn-ea"/>
              </a:rPr>
              <a:t>가 </a:t>
            </a:r>
            <a:r>
              <a:rPr lang="en-US" altLang="ko-KR" sz="1400" dirty="0">
                <a:latin typeface="+mn-ea"/>
              </a:rPr>
              <a:t>“</a:t>
            </a:r>
            <a:r>
              <a:rPr lang="ko-KR" altLang="en-US" sz="1400" dirty="0">
                <a:latin typeface="+mn-ea"/>
              </a:rPr>
              <a:t>주의</a:t>
            </a:r>
            <a:r>
              <a:rPr lang="en-US" altLang="ko-KR" sz="1400" dirty="0">
                <a:latin typeface="+mn-ea"/>
              </a:rPr>
              <a:t>”</a:t>
            </a:r>
            <a:r>
              <a:rPr lang="ko-KR" altLang="en-US" sz="1400" dirty="0">
                <a:latin typeface="+mn-ea"/>
              </a:rPr>
              <a:t>단계 이하로 진입한 날로부터 </a:t>
            </a:r>
            <a:r>
              <a:rPr lang="en-US" altLang="ko-KR" sz="1400" dirty="0">
                <a:latin typeface="+mn-ea"/>
              </a:rPr>
              <a:t>7</a:t>
            </a:r>
            <a:r>
              <a:rPr lang="ko-KR" altLang="en-US" sz="1400" dirty="0">
                <a:latin typeface="+mn-ea"/>
              </a:rPr>
              <a:t>일을 </a:t>
            </a:r>
            <a:r>
              <a:rPr lang="en-US" altLang="ko-KR" sz="1400" dirty="0">
                <a:latin typeface="+mn-ea"/>
              </a:rPr>
              <a:t>“</a:t>
            </a:r>
            <a:r>
              <a:rPr lang="ko-KR" altLang="en-US" sz="1400" dirty="0">
                <a:latin typeface="+mn-ea"/>
              </a:rPr>
              <a:t>혈액 부족기간</a:t>
            </a:r>
            <a:r>
              <a:rPr lang="en-US" altLang="ko-KR" sz="1400" dirty="0">
                <a:latin typeface="+mn-ea"/>
              </a:rPr>
              <a:t>” dummy </a:t>
            </a:r>
            <a:r>
              <a:rPr lang="ko-KR" altLang="en-US" sz="1400" dirty="0">
                <a:latin typeface="+mn-ea"/>
              </a:rPr>
              <a:t>변수로 모델에 추가했을 때 </a:t>
            </a:r>
            <a:endParaRPr lang="en-US" altLang="ko-KR" sz="1400" dirty="0">
              <a:latin typeface="+mn-ea"/>
            </a:endParaRPr>
          </a:p>
          <a:p>
            <a:pPr marL="3175" lvl="2" indent="0">
              <a:buNone/>
            </a:pPr>
            <a:r>
              <a:rPr lang="en-US" altLang="ko-KR" sz="1400" dirty="0">
                <a:latin typeface="+mn-ea"/>
              </a:rPr>
              <a:t>- “</a:t>
            </a:r>
            <a:r>
              <a:rPr lang="ko-KR" altLang="en-US" sz="1400" dirty="0">
                <a:latin typeface="+mn-ea"/>
              </a:rPr>
              <a:t>혈액 부족기간</a:t>
            </a:r>
            <a:r>
              <a:rPr lang="en-US" altLang="ko-KR" sz="1400" dirty="0">
                <a:latin typeface="+mn-ea"/>
              </a:rPr>
              <a:t>”</a:t>
            </a:r>
            <a:r>
              <a:rPr lang="ko-KR" altLang="en-US" sz="1400" dirty="0">
                <a:latin typeface="+mn-ea"/>
              </a:rPr>
              <a:t>에서의 헌혈자 수 증가는 전국</a:t>
            </a:r>
            <a:r>
              <a:rPr lang="en-US" altLang="ko-KR" sz="1400" dirty="0">
                <a:latin typeface="+mn-ea"/>
              </a:rPr>
              <a:t> (3.96%), </a:t>
            </a:r>
            <a:r>
              <a:rPr lang="ko-KR" altLang="en-US" sz="1400" dirty="0">
                <a:latin typeface="+mn-ea"/>
              </a:rPr>
              <a:t>대부분의 지역에서 유의하다는 것을 볼 수 있다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3175" lvl="2" indent="0">
              <a:buNone/>
            </a:pP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이는 </a:t>
            </a:r>
            <a:r>
              <a:rPr lang="en-US" altLang="ko-KR" sz="1400" dirty="0">
                <a:latin typeface="+mn-ea"/>
              </a:rPr>
              <a:t>“</a:t>
            </a:r>
            <a:r>
              <a:rPr lang="ko-KR" altLang="en-US" sz="1400" dirty="0">
                <a:latin typeface="+mn-ea"/>
              </a:rPr>
              <a:t>공급량 증가 요인</a:t>
            </a:r>
            <a:r>
              <a:rPr lang="en-US" altLang="ko-KR" sz="1400" dirty="0">
                <a:latin typeface="+mn-ea"/>
              </a:rPr>
              <a:t>”</a:t>
            </a:r>
            <a:r>
              <a:rPr lang="ko-KR" altLang="en-US" sz="1400" dirty="0">
                <a:latin typeface="+mn-ea"/>
              </a:rPr>
              <a:t>이 있음을 다시한번 보여준다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F9EF594-3BB8-7369-928D-53614A17B540}"/>
              </a:ext>
            </a:extLst>
          </p:cNvPr>
          <p:cNvGrpSpPr/>
          <p:nvPr/>
        </p:nvGrpSpPr>
        <p:grpSpPr>
          <a:xfrm>
            <a:off x="388642" y="2391894"/>
            <a:ext cx="4752605" cy="2763142"/>
            <a:chOff x="244627" y="2890990"/>
            <a:chExt cx="4752605" cy="2763142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0221704-8046-C56D-064B-4D6100804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4627" y="2890990"/>
              <a:ext cx="4752605" cy="2763142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26C3A48-AB3C-54B4-4854-4202EE1F1B11}"/>
                </a:ext>
              </a:extLst>
            </p:cNvPr>
            <p:cNvSpPr/>
            <p:nvPr/>
          </p:nvSpPr>
          <p:spPr>
            <a:xfrm>
              <a:off x="269450" y="4710033"/>
              <a:ext cx="1354251" cy="1807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98A580E-A5EF-246F-2BBE-E7D8CF028AD8}"/>
              </a:ext>
            </a:extLst>
          </p:cNvPr>
          <p:cNvGrpSpPr/>
          <p:nvPr/>
        </p:nvGrpSpPr>
        <p:grpSpPr>
          <a:xfrm>
            <a:off x="5326993" y="2381061"/>
            <a:ext cx="4306527" cy="3246665"/>
            <a:chOff x="5326993" y="3221782"/>
            <a:chExt cx="4306527" cy="324666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BF6DF78-5F25-DEC2-11F3-E05D9D0638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" b="93"/>
            <a:stretch/>
          </p:blipFill>
          <p:spPr>
            <a:xfrm>
              <a:off x="5326993" y="3221782"/>
              <a:ext cx="4306527" cy="3246665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29C607-329B-522B-20D4-AFF29EB71006}"/>
                </a:ext>
              </a:extLst>
            </p:cNvPr>
            <p:cNvSpPr/>
            <p:nvPr/>
          </p:nvSpPr>
          <p:spPr>
            <a:xfrm>
              <a:off x="6094994" y="4730683"/>
              <a:ext cx="3472869" cy="1807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33615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>
            <a:extLst>
              <a:ext uri="{FF2B5EF4-FFF2-40B4-BE49-F238E27FC236}">
                <a16:creationId xmlns:a16="http://schemas.microsoft.com/office/drawing/2014/main" id="{38D4AB0B-15B7-4F13-86D6-A46CD3A1A55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9559700" y="6477842"/>
            <a:ext cx="346300" cy="365125"/>
          </a:xfrm>
        </p:spPr>
        <p:txBody>
          <a:bodyPr/>
          <a:lstStyle/>
          <a:p>
            <a:fld id="{58DFF737-E040-470C-96CC-D41AF1B56FAF}" type="slidenum">
              <a:rPr lang="en-GB" altLang="ko-KR">
                <a:solidFill>
                  <a:srgbClr val="740003"/>
                </a:solidFill>
              </a:rPr>
              <a:pPr/>
              <a:t>37</a:t>
            </a:fld>
            <a:endParaRPr lang="en-GB" altLang="ko-KR" dirty="0">
              <a:solidFill>
                <a:srgbClr val="740003"/>
              </a:solidFill>
            </a:endParaRP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62619AB4-6849-4FA0-8008-03C1B060E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0813" y="6597352"/>
            <a:ext cx="3384375" cy="2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ko-KR" b="1" dirty="0"/>
              <a:t>All rights reserved. Swiss Institute of Artificial Intelligence (SIAI)</a:t>
            </a:r>
            <a:endParaRPr kumimoji="1" lang="ko-KR" altLang="en-US" b="1" dirty="0"/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6B683796-8739-EEFE-71C3-8E6E7DE7C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662" y="375628"/>
            <a:ext cx="961587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1EDF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57F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800" b="1" dirty="0">
                <a:latin typeface="+mn-ea"/>
              </a:rPr>
              <a:t>Blood Dynamics</a:t>
            </a:r>
          </a:p>
          <a:p>
            <a:r>
              <a:rPr lang="en-GB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사용량 감소</a:t>
            </a:r>
            <a:endParaRPr lang="en-GB" altLang="ko-KR" sz="1600" dirty="0">
              <a:latin typeface="+mn-ea"/>
            </a:endParaRPr>
          </a:p>
        </p:txBody>
      </p:sp>
      <p:sp>
        <p:nvSpPr>
          <p:cNvPr id="13" name="Rectangle 32">
            <a:extLst>
              <a:ext uri="{FF2B5EF4-FFF2-40B4-BE49-F238E27FC236}">
                <a16:creationId xmlns:a16="http://schemas.microsoft.com/office/drawing/2014/main" id="{8EB79C3B-3183-A78E-7BB5-F8693C46272F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1702" y="1124744"/>
            <a:ext cx="9471818" cy="24115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70000"/>
              <a:buFont typeface="Monotype Sorts" pitchFamily="2" charset="2"/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588"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65100" indent="-161925" algn="l" defTabSz="762000">
              <a:lnSpc>
                <a:spcPct val="125000"/>
              </a:lnSpc>
              <a:spcBef>
                <a:spcPct val="1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95275" indent="-12858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31800" indent="-13493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8890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3462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8034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2606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2"/>
            <a:r>
              <a:rPr lang="en-US" altLang="ko-KR" sz="1400" dirty="0">
                <a:latin typeface="+mn-ea"/>
              </a:rPr>
              <a:t>“</a:t>
            </a:r>
            <a:r>
              <a:rPr lang="ko-KR" altLang="en-US" sz="1400" dirty="0">
                <a:latin typeface="+mn-ea"/>
              </a:rPr>
              <a:t>혈액 부족기간</a:t>
            </a:r>
            <a:r>
              <a:rPr lang="en-US" altLang="ko-KR" sz="1400" dirty="0">
                <a:latin typeface="+mn-ea"/>
              </a:rPr>
              <a:t>”</a:t>
            </a:r>
            <a:r>
              <a:rPr lang="ko-KR" altLang="en-US" sz="1400" dirty="0">
                <a:latin typeface="+mn-ea"/>
              </a:rPr>
              <a:t>동안 혈액 사용량은 감소</a:t>
            </a:r>
            <a:r>
              <a:rPr lang="en-US" altLang="ko-KR" sz="1400" dirty="0">
                <a:latin typeface="+mn-ea"/>
              </a:rPr>
              <a:t>(1.98%)</a:t>
            </a:r>
            <a:r>
              <a:rPr lang="ko-KR" altLang="en-US" sz="1400" dirty="0">
                <a:latin typeface="+mn-ea"/>
              </a:rPr>
              <a:t>했음 또한 확인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하였다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5E9300BA-0E41-5877-A63B-B8E046A1E323}"/>
              </a:ext>
            </a:extLst>
          </p:cNvPr>
          <p:cNvGrpSpPr/>
          <p:nvPr/>
        </p:nvGrpSpPr>
        <p:grpSpPr>
          <a:xfrm>
            <a:off x="377519" y="2084598"/>
            <a:ext cx="4976083" cy="2874798"/>
            <a:chOff x="3564319" y="3294117"/>
            <a:chExt cx="4976083" cy="2874798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DC6846CB-4CDF-EB03-D4F2-8E4380C92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64319" y="3294117"/>
              <a:ext cx="4976083" cy="2874798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26C3A48-AB3C-54B4-4854-4202EE1F1B11}"/>
                </a:ext>
              </a:extLst>
            </p:cNvPr>
            <p:cNvSpPr/>
            <p:nvPr/>
          </p:nvSpPr>
          <p:spPr>
            <a:xfrm>
              <a:off x="3593578" y="5188229"/>
              <a:ext cx="1403872" cy="1807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863279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>
            <a:extLst>
              <a:ext uri="{FF2B5EF4-FFF2-40B4-BE49-F238E27FC236}">
                <a16:creationId xmlns:a16="http://schemas.microsoft.com/office/drawing/2014/main" id="{38D4AB0B-15B7-4F13-86D6-A46CD3A1A55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9559700" y="6477842"/>
            <a:ext cx="346300" cy="365125"/>
          </a:xfrm>
        </p:spPr>
        <p:txBody>
          <a:bodyPr/>
          <a:lstStyle/>
          <a:p>
            <a:fld id="{58DFF737-E040-470C-96CC-D41AF1B56FAF}" type="slidenum">
              <a:rPr lang="en-GB" altLang="ko-KR">
                <a:solidFill>
                  <a:srgbClr val="740003"/>
                </a:solidFill>
              </a:rPr>
              <a:pPr/>
              <a:t>38</a:t>
            </a:fld>
            <a:endParaRPr lang="en-GB" altLang="ko-KR" dirty="0">
              <a:solidFill>
                <a:srgbClr val="740003"/>
              </a:solidFill>
            </a:endParaRPr>
          </a:p>
        </p:txBody>
      </p:sp>
      <p:sp>
        <p:nvSpPr>
          <p:cNvPr id="22" name="Rectangle 32">
            <a:extLst>
              <a:ext uri="{FF2B5EF4-FFF2-40B4-BE49-F238E27FC236}">
                <a16:creationId xmlns:a16="http://schemas.microsoft.com/office/drawing/2014/main" id="{ADE96816-008E-4F04-A82B-9122E455E80A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1702" y="1124744"/>
            <a:ext cx="9471818" cy="109215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70000"/>
              <a:buFont typeface="Monotype Sorts" pitchFamily="2" charset="2"/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588"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65100" indent="-161925" algn="l" defTabSz="762000">
              <a:lnSpc>
                <a:spcPct val="125000"/>
              </a:lnSpc>
              <a:spcBef>
                <a:spcPct val="1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95275" indent="-12858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31800" indent="-13493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8890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3462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8034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2606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2"/>
            <a:r>
              <a:rPr lang="en-US" altLang="ko-KR" sz="1400" dirty="0">
                <a:latin typeface="+mn-ea"/>
              </a:rPr>
              <a:t>COVID-19 </a:t>
            </a:r>
            <a:r>
              <a:rPr lang="ko-KR" altLang="en-US" sz="1400" dirty="0">
                <a:latin typeface="+mn-ea"/>
              </a:rPr>
              <a:t>유행 기간중의 </a:t>
            </a:r>
            <a:r>
              <a:rPr lang="en-US" altLang="ko-KR" sz="1400" dirty="0">
                <a:latin typeface="+mn-ea"/>
              </a:rPr>
              <a:t>shock</a:t>
            </a:r>
          </a:p>
          <a:p>
            <a:pPr marL="3175" lvl="2" indent="0">
              <a:buNone/>
            </a:pP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평시와의 차이를 의미하는 </a:t>
            </a:r>
            <a:r>
              <a:rPr lang="en-US" altLang="ko-KR" sz="1400" dirty="0">
                <a:latin typeface="+mn-ea"/>
              </a:rPr>
              <a:t>“</a:t>
            </a:r>
            <a:r>
              <a:rPr lang="ko-KR" altLang="en-US" sz="1400" dirty="0">
                <a:latin typeface="+mn-ea"/>
              </a:rPr>
              <a:t>헌혈자 수</a:t>
            </a:r>
            <a:r>
              <a:rPr lang="en-US" altLang="ko-KR" sz="1400" dirty="0">
                <a:latin typeface="+mn-ea"/>
              </a:rPr>
              <a:t>“ </a:t>
            </a:r>
            <a:r>
              <a:rPr lang="ko-KR" altLang="en-US" sz="1400" dirty="0">
                <a:latin typeface="+mn-ea"/>
              </a:rPr>
              <a:t>모델의 </a:t>
            </a:r>
            <a:r>
              <a:rPr lang="ko-KR" altLang="en-US" sz="1400" dirty="0" err="1">
                <a:latin typeface="+mn-ea"/>
              </a:rPr>
              <a:t>잔차도</a:t>
            </a:r>
            <a:r>
              <a:rPr lang="ko-KR" altLang="en-US" sz="1400" dirty="0">
                <a:latin typeface="+mn-ea"/>
              </a:rPr>
              <a:t> 또한 가설을 지지한다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2">
              <a:buFontTx/>
              <a:buChar char="-"/>
            </a:pPr>
            <a:r>
              <a:rPr lang="ko-KR" altLang="en-US" sz="1400" dirty="0">
                <a:latin typeface="+mn-ea"/>
              </a:rPr>
              <a:t>예측하지 못한 이벤트인 </a:t>
            </a:r>
            <a:r>
              <a:rPr lang="en-US" altLang="ko-KR" sz="1400" dirty="0">
                <a:latin typeface="+mn-ea"/>
              </a:rPr>
              <a:t>COVID-19 </a:t>
            </a:r>
            <a:r>
              <a:rPr lang="ko-KR" altLang="en-US" sz="1400" dirty="0">
                <a:latin typeface="+mn-ea"/>
              </a:rPr>
              <a:t>대유행 초반 </a:t>
            </a:r>
            <a:r>
              <a:rPr lang="en-US" altLang="ko-KR" sz="1400" dirty="0">
                <a:latin typeface="+mn-ea"/>
              </a:rPr>
              <a:t>"</a:t>
            </a:r>
            <a:r>
              <a:rPr lang="ko-KR" altLang="en-US" sz="1400" dirty="0">
                <a:latin typeface="+mn-ea"/>
              </a:rPr>
              <a:t>대구경북</a:t>
            </a:r>
            <a:r>
              <a:rPr lang="en-US" altLang="ko-KR" sz="1400" dirty="0">
                <a:latin typeface="+mn-ea"/>
              </a:rPr>
              <a:t>" </a:t>
            </a:r>
            <a:r>
              <a:rPr lang="ko-KR" altLang="en-US" sz="1400" dirty="0">
                <a:latin typeface="+mn-ea"/>
              </a:rPr>
              <a:t>지역</a:t>
            </a:r>
            <a:r>
              <a:rPr lang="en-US" altLang="ko-KR" sz="1400" dirty="0">
                <a:latin typeface="+mn-ea"/>
              </a:rPr>
              <a:t>, “</a:t>
            </a:r>
            <a:r>
              <a:rPr lang="ko-KR" altLang="en-US" sz="1400" dirty="0">
                <a:latin typeface="+mn-ea"/>
              </a:rPr>
              <a:t>오미크론 대유행</a:t>
            </a:r>
            <a:r>
              <a:rPr lang="en-US" altLang="ko-KR" sz="1400" dirty="0">
                <a:latin typeface="+mn-ea"/>
              </a:rPr>
              <a:t>“ </a:t>
            </a:r>
            <a:r>
              <a:rPr lang="ko-KR" altLang="en-US" sz="1400" dirty="0">
                <a:latin typeface="+mn-ea"/>
              </a:rPr>
              <a:t>기간 외에는 헌혈자 수가 평시와 큰 차이 없이 유지되었음을 보여준다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62619AB4-6849-4FA0-8008-03C1B060E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0813" y="6597352"/>
            <a:ext cx="3384375" cy="2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ko-KR" b="1" dirty="0"/>
              <a:t>All rights reserved. Swiss Institute of Artificial Intelligence (SIAI)</a:t>
            </a:r>
            <a:endParaRPr kumimoji="1"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89B375-44AD-B487-1247-00433B7C5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910" y="2407041"/>
            <a:ext cx="5439410" cy="4164285"/>
          </a:xfrm>
          <a:prstGeom prst="rect">
            <a:avLst/>
          </a:prstGeom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EEAC9E77-22FE-D8F6-8D47-E3BFC2D08E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662" y="375628"/>
            <a:ext cx="961587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1EDF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57F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800" b="1" dirty="0">
                <a:latin typeface="+mn-ea"/>
              </a:rPr>
              <a:t>Blood Dynamics</a:t>
            </a:r>
          </a:p>
          <a:p>
            <a:r>
              <a:rPr lang="en-GB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증가 요인</a:t>
            </a:r>
            <a:endParaRPr lang="en-GB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82148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>
            <a:extLst>
              <a:ext uri="{FF2B5EF4-FFF2-40B4-BE49-F238E27FC236}">
                <a16:creationId xmlns:a16="http://schemas.microsoft.com/office/drawing/2014/main" id="{38D4AB0B-15B7-4F13-86D6-A46CD3A1A55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9559700" y="6477842"/>
            <a:ext cx="346300" cy="365125"/>
          </a:xfrm>
        </p:spPr>
        <p:txBody>
          <a:bodyPr/>
          <a:lstStyle/>
          <a:p>
            <a:fld id="{58DFF737-E040-470C-96CC-D41AF1B56FAF}" type="slidenum">
              <a:rPr lang="en-GB" altLang="ko-KR">
                <a:solidFill>
                  <a:srgbClr val="740003"/>
                </a:solidFill>
              </a:rPr>
              <a:pPr/>
              <a:t>3</a:t>
            </a:fld>
            <a:endParaRPr lang="en-GB" altLang="ko-KR" dirty="0">
              <a:solidFill>
                <a:srgbClr val="740003"/>
              </a:solidFill>
            </a:endParaRPr>
          </a:p>
        </p:txBody>
      </p:sp>
      <p:sp>
        <p:nvSpPr>
          <p:cNvPr id="22" name="Rectangle 32">
            <a:extLst>
              <a:ext uri="{FF2B5EF4-FFF2-40B4-BE49-F238E27FC236}">
                <a16:creationId xmlns:a16="http://schemas.microsoft.com/office/drawing/2014/main" id="{ADE96816-008E-4F04-A82B-9122E455E80A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1702" y="1124744"/>
            <a:ext cx="9471818" cy="82285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70000"/>
              <a:buFont typeface="Monotype Sorts" pitchFamily="2" charset="2"/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588"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65100" indent="-161925" algn="l" defTabSz="762000">
              <a:lnSpc>
                <a:spcPct val="125000"/>
              </a:lnSpc>
              <a:spcBef>
                <a:spcPct val="1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95275" indent="-12858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31800" indent="-13493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8890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3462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8034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2606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2"/>
            <a:r>
              <a:rPr lang="en-US" altLang="ko-KR" sz="1400" dirty="0">
                <a:latin typeface="+mn-ea"/>
              </a:rPr>
              <a:t>“</a:t>
            </a:r>
            <a:r>
              <a:rPr lang="ko-KR" altLang="en-US" sz="1400" dirty="0">
                <a:latin typeface="+mn-ea"/>
              </a:rPr>
              <a:t>혈액 보유량</a:t>
            </a:r>
            <a:r>
              <a:rPr lang="en-US" altLang="ko-KR" sz="1400" dirty="0">
                <a:latin typeface="+mn-ea"/>
              </a:rPr>
              <a:t>”</a:t>
            </a:r>
            <a:r>
              <a:rPr lang="ko-KR" altLang="en-US" sz="1400" dirty="0">
                <a:latin typeface="+mn-ea"/>
              </a:rPr>
              <a:t>은 </a:t>
            </a:r>
            <a:r>
              <a:rPr lang="en-US" altLang="ko-KR" sz="1400" dirty="0">
                <a:latin typeface="+mn-ea"/>
              </a:rPr>
              <a:t>“</a:t>
            </a:r>
            <a:r>
              <a:rPr lang="ko-KR" altLang="en-US" sz="1400" dirty="0">
                <a:latin typeface="+mn-ea"/>
              </a:rPr>
              <a:t>헌혈자 수</a:t>
            </a:r>
            <a:r>
              <a:rPr lang="en-US" altLang="ko-KR" sz="1400" dirty="0">
                <a:latin typeface="+mn-ea"/>
              </a:rPr>
              <a:t>”, “</a:t>
            </a:r>
            <a:r>
              <a:rPr lang="ko-KR" altLang="en-US" sz="1400" dirty="0">
                <a:latin typeface="+mn-ea"/>
              </a:rPr>
              <a:t>혈액 사용량</a:t>
            </a:r>
            <a:r>
              <a:rPr lang="en-US" altLang="ko-KR" sz="1400" dirty="0">
                <a:latin typeface="+mn-ea"/>
              </a:rPr>
              <a:t>“</a:t>
            </a:r>
            <a:r>
              <a:rPr lang="ko-KR" altLang="en-US" sz="1400" dirty="0">
                <a:latin typeface="+mn-ea"/>
              </a:rPr>
              <a:t>에 의해 결정된다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2">
              <a:buFontTx/>
              <a:buChar char="-"/>
            </a:pPr>
            <a:r>
              <a:rPr lang="ko-KR" altLang="en-US" sz="1400" dirty="0">
                <a:latin typeface="+mn-ea"/>
              </a:rPr>
              <a:t>매뉴얼에 따르면 </a:t>
            </a:r>
            <a:r>
              <a:rPr lang="en-US" altLang="ko-KR" sz="1400" dirty="0">
                <a:latin typeface="+mn-ea"/>
              </a:rPr>
              <a:t>“</a:t>
            </a:r>
            <a:r>
              <a:rPr lang="ko-KR" altLang="en-US" sz="1400" dirty="0">
                <a:latin typeface="+mn-ea"/>
              </a:rPr>
              <a:t>혈액 보유량</a:t>
            </a:r>
            <a:r>
              <a:rPr lang="en-US" altLang="ko-KR" sz="1400" dirty="0">
                <a:latin typeface="+mn-ea"/>
              </a:rPr>
              <a:t>“</a:t>
            </a:r>
            <a:r>
              <a:rPr lang="ko-KR" altLang="en-US" sz="1400" dirty="0">
                <a:latin typeface="+mn-ea"/>
              </a:rPr>
              <a:t>이 줄어들 경우 </a:t>
            </a:r>
            <a:r>
              <a:rPr lang="en-US" altLang="ko-KR" sz="1400" dirty="0">
                <a:latin typeface="+mn-ea"/>
              </a:rPr>
              <a:t>“</a:t>
            </a:r>
            <a:r>
              <a:rPr lang="ko-KR" altLang="en-US" sz="1400" dirty="0">
                <a:latin typeface="+mn-ea"/>
              </a:rPr>
              <a:t>혈액 사용량</a:t>
            </a:r>
            <a:r>
              <a:rPr lang="en-US" altLang="ko-KR" sz="1400" dirty="0">
                <a:latin typeface="+mn-ea"/>
              </a:rPr>
              <a:t>”</a:t>
            </a:r>
            <a:r>
              <a:rPr lang="ko-KR" altLang="en-US" sz="1400" dirty="0">
                <a:latin typeface="+mn-ea"/>
              </a:rPr>
              <a:t>을 감소시키며</a:t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>“</a:t>
            </a:r>
            <a:r>
              <a:rPr lang="ko-KR" altLang="en-US" sz="1400" dirty="0">
                <a:latin typeface="+mn-ea"/>
              </a:rPr>
              <a:t>혈액 보유량</a:t>
            </a:r>
            <a:r>
              <a:rPr lang="en-US" altLang="ko-KR" sz="1400" dirty="0">
                <a:latin typeface="+mn-ea"/>
              </a:rPr>
              <a:t>”</a:t>
            </a:r>
            <a:r>
              <a:rPr lang="ko-KR" altLang="en-US" sz="1400" dirty="0">
                <a:latin typeface="+mn-ea"/>
              </a:rPr>
              <a:t>이 과다할 경우 </a:t>
            </a:r>
            <a:r>
              <a:rPr lang="en-US" altLang="ko-KR" sz="1400" dirty="0">
                <a:latin typeface="+mn-ea"/>
              </a:rPr>
              <a:t>“</a:t>
            </a:r>
            <a:r>
              <a:rPr lang="ko-KR" altLang="en-US" sz="1400" dirty="0">
                <a:latin typeface="+mn-ea"/>
              </a:rPr>
              <a:t>헌혈자 수</a:t>
            </a:r>
            <a:r>
              <a:rPr lang="en-US" altLang="ko-KR" sz="1400" dirty="0">
                <a:latin typeface="+mn-ea"/>
              </a:rPr>
              <a:t>”</a:t>
            </a:r>
            <a:r>
              <a:rPr lang="ko-KR" altLang="en-US" sz="1400" dirty="0">
                <a:latin typeface="+mn-ea"/>
              </a:rPr>
              <a:t>를 감소시킨다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62619AB4-6849-4FA0-8008-03C1B060E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0813" y="6597352"/>
            <a:ext cx="3384375" cy="2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ko-KR" b="1" dirty="0"/>
              <a:t>All rights reserved. Swiss Institute of Artificial Intelligence (SIAI)</a:t>
            </a:r>
            <a:endParaRPr kumimoji="1"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CABBC2-8370-1B1C-F748-AE89943E23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44"/>
          <a:stretch/>
        </p:blipFill>
        <p:spPr>
          <a:xfrm>
            <a:off x="6072821" y="2811026"/>
            <a:ext cx="3312368" cy="21301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C732942-6257-01FC-924F-F09B6D217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64" y="3420715"/>
            <a:ext cx="5511418" cy="2127887"/>
          </a:xfrm>
          <a:prstGeom prst="rect">
            <a:avLst/>
          </a:prstGeom>
        </p:spPr>
      </p:pic>
      <p:sp>
        <p:nvSpPr>
          <p:cNvPr id="11" name="Rectangle 32">
            <a:extLst>
              <a:ext uri="{FF2B5EF4-FFF2-40B4-BE49-F238E27FC236}">
                <a16:creationId xmlns:a16="http://schemas.microsoft.com/office/drawing/2014/main" id="{AEBC72F6-9B45-6A0F-B371-616E7CD8F826}"/>
              </a:ext>
            </a:extLst>
          </p:cNvPr>
          <p:cNvSpPr>
            <a:spLocks noChangeArrowheads="1"/>
          </p:cNvSpPr>
          <p:nvPr/>
        </p:nvSpPr>
        <p:spPr bwMode="gray">
          <a:xfrm>
            <a:off x="272480" y="2449012"/>
            <a:ext cx="1830586" cy="24115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70000"/>
              <a:buFont typeface="Monotype Sorts" pitchFamily="2" charset="2"/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588"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65100" indent="-161925" algn="l" defTabSz="762000">
              <a:lnSpc>
                <a:spcPct val="125000"/>
              </a:lnSpc>
              <a:spcBef>
                <a:spcPct val="1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95275" indent="-12858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31800" indent="-13493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8890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3462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8034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2606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175" lvl="2" indent="0">
              <a:buNone/>
            </a:pPr>
            <a:r>
              <a:rPr lang="en-US" altLang="ko-KR" sz="1400" b="1" dirty="0">
                <a:latin typeface="+mn-ea"/>
              </a:rPr>
              <a:t>“</a:t>
            </a:r>
            <a:r>
              <a:rPr lang="ko-KR" altLang="en-US" sz="1400" b="1" dirty="0">
                <a:latin typeface="+mn-ea"/>
              </a:rPr>
              <a:t>보유량</a:t>
            </a:r>
            <a:r>
              <a:rPr lang="en-US" altLang="ko-KR" sz="1400" b="1" dirty="0">
                <a:latin typeface="+mn-ea"/>
              </a:rPr>
              <a:t>” -&gt; “</a:t>
            </a:r>
            <a:r>
              <a:rPr lang="ko-KR" altLang="en-US" sz="1400" b="1" dirty="0">
                <a:latin typeface="+mn-ea"/>
              </a:rPr>
              <a:t>사용량</a:t>
            </a:r>
            <a:r>
              <a:rPr lang="en-US" altLang="ko-KR" sz="1400" b="1" dirty="0">
                <a:latin typeface="+mn-ea"/>
              </a:rPr>
              <a:t>”</a:t>
            </a:r>
          </a:p>
        </p:txBody>
      </p:sp>
      <p:sp>
        <p:nvSpPr>
          <p:cNvPr id="12" name="Rectangle 32">
            <a:extLst>
              <a:ext uri="{FF2B5EF4-FFF2-40B4-BE49-F238E27FC236}">
                <a16:creationId xmlns:a16="http://schemas.microsoft.com/office/drawing/2014/main" id="{E6C609A9-07F0-9E50-2CEC-BDA186870C54}"/>
              </a:ext>
            </a:extLst>
          </p:cNvPr>
          <p:cNvSpPr>
            <a:spLocks noChangeArrowheads="1"/>
          </p:cNvSpPr>
          <p:nvPr/>
        </p:nvSpPr>
        <p:spPr bwMode="gray">
          <a:xfrm>
            <a:off x="6072821" y="2480881"/>
            <a:ext cx="1976523" cy="24115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70000"/>
              <a:buFont typeface="Monotype Sorts" pitchFamily="2" charset="2"/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588"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65100" indent="-161925" algn="l" defTabSz="762000">
              <a:lnSpc>
                <a:spcPct val="125000"/>
              </a:lnSpc>
              <a:spcBef>
                <a:spcPct val="1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95275" indent="-12858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31800" indent="-13493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8890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3462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8034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2606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175" lvl="2" indent="0">
              <a:buNone/>
            </a:pPr>
            <a:r>
              <a:rPr lang="en-US" altLang="ko-KR" sz="1400" b="1" dirty="0">
                <a:latin typeface="+mn-ea"/>
              </a:rPr>
              <a:t>“</a:t>
            </a:r>
            <a:r>
              <a:rPr lang="ko-KR" altLang="en-US" sz="1400" b="1" dirty="0">
                <a:latin typeface="+mn-ea"/>
              </a:rPr>
              <a:t>사용량</a:t>
            </a:r>
            <a:r>
              <a:rPr lang="en-US" altLang="ko-KR" sz="1400" b="1" dirty="0">
                <a:latin typeface="+mn-ea"/>
              </a:rPr>
              <a:t>” -&gt; “</a:t>
            </a:r>
            <a:r>
              <a:rPr lang="ko-KR" altLang="en-US" sz="1400" b="1" dirty="0">
                <a:latin typeface="+mn-ea"/>
              </a:rPr>
              <a:t>헌혈자 수</a:t>
            </a:r>
            <a:r>
              <a:rPr lang="en-US" altLang="ko-KR" sz="1400" b="1" dirty="0">
                <a:latin typeface="+mn-ea"/>
              </a:rPr>
              <a:t>”</a:t>
            </a:r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A0FF5654-5EA3-54A4-04CE-DC54BBBCC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662" y="375628"/>
            <a:ext cx="961587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1EDF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57F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800" b="1" dirty="0">
                <a:latin typeface="+mn-ea"/>
              </a:rPr>
              <a:t>Intro</a:t>
            </a:r>
          </a:p>
          <a:p>
            <a:r>
              <a:rPr lang="en-GB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혈액관리기본계획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1DB727-217F-9A7E-51F9-16BCA74B1D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72"/>
          <a:stretch/>
        </p:blipFill>
        <p:spPr>
          <a:xfrm>
            <a:off x="272480" y="2811026"/>
            <a:ext cx="4198382" cy="58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9198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>
            <a:extLst>
              <a:ext uri="{FF2B5EF4-FFF2-40B4-BE49-F238E27FC236}">
                <a16:creationId xmlns:a16="http://schemas.microsoft.com/office/drawing/2014/main" id="{38D4AB0B-15B7-4F13-86D6-A46CD3A1A55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9559700" y="6477842"/>
            <a:ext cx="346300" cy="365125"/>
          </a:xfrm>
        </p:spPr>
        <p:txBody>
          <a:bodyPr/>
          <a:lstStyle/>
          <a:p>
            <a:fld id="{58DFF737-E040-470C-96CC-D41AF1B56FAF}" type="slidenum">
              <a:rPr lang="en-GB" altLang="ko-KR">
                <a:solidFill>
                  <a:srgbClr val="740003"/>
                </a:solidFill>
              </a:rPr>
              <a:pPr/>
              <a:t>39</a:t>
            </a:fld>
            <a:endParaRPr lang="en-GB" altLang="ko-KR" dirty="0">
              <a:solidFill>
                <a:srgbClr val="740003"/>
              </a:solidFill>
            </a:endParaRPr>
          </a:p>
        </p:txBody>
      </p:sp>
      <p:sp>
        <p:nvSpPr>
          <p:cNvPr id="22" name="Rectangle 32">
            <a:extLst>
              <a:ext uri="{FF2B5EF4-FFF2-40B4-BE49-F238E27FC236}">
                <a16:creationId xmlns:a16="http://schemas.microsoft.com/office/drawing/2014/main" id="{ADE96816-008E-4F04-A82B-9122E455E80A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1702" y="1124744"/>
            <a:ext cx="9471818" cy="80131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70000"/>
              <a:buFont typeface="Monotype Sorts" pitchFamily="2" charset="2"/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588"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65100" indent="-161925" algn="l" defTabSz="762000">
              <a:lnSpc>
                <a:spcPct val="125000"/>
              </a:lnSpc>
              <a:spcBef>
                <a:spcPct val="1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95275" indent="-12858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31800" indent="-13493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8890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3462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8034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2606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2">
              <a:buFontTx/>
              <a:buChar char="-"/>
            </a:pPr>
            <a:r>
              <a:rPr lang="en-US" altLang="ko-KR" sz="1400" dirty="0">
                <a:latin typeface="+mn-ea"/>
              </a:rPr>
              <a:t>“</a:t>
            </a:r>
            <a:r>
              <a:rPr lang="ko-KR" altLang="en-US" sz="1400" dirty="0">
                <a:latin typeface="+mn-ea"/>
              </a:rPr>
              <a:t>혈액 보유량</a:t>
            </a:r>
            <a:r>
              <a:rPr lang="en-US" altLang="ko-KR" sz="1400" dirty="0">
                <a:latin typeface="+mn-ea"/>
              </a:rPr>
              <a:t>”</a:t>
            </a:r>
            <a:r>
              <a:rPr lang="ko-KR" altLang="en-US" sz="1400" dirty="0">
                <a:latin typeface="+mn-ea"/>
              </a:rPr>
              <a:t>은 일정하게 유지된다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2">
              <a:buFontTx/>
              <a:buChar char="-"/>
            </a:pPr>
            <a:r>
              <a:rPr lang="ko-KR" altLang="en-US" sz="1400" dirty="0">
                <a:latin typeface="+mn-ea"/>
              </a:rPr>
              <a:t>그 이유는 </a:t>
            </a:r>
            <a:r>
              <a:rPr lang="en-US" altLang="ko-KR" sz="1400" dirty="0">
                <a:latin typeface="+mn-ea"/>
              </a:rPr>
              <a:t>“</a:t>
            </a:r>
            <a:r>
              <a:rPr lang="ko-KR" altLang="en-US" sz="1400" dirty="0">
                <a:latin typeface="+mn-ea"/>
              </a:rPr>
              <a:t>혈액 보유량</a:t>
            </a:r>
            <a:r>
              <a:rPr lang="en-US" altLang="ko-KR" sz="1400" dirty="0">
                <a:latin typeface="+mn-ea"/>
              </a:rPr>
              <a:t>“</a:t>
            </a:r>
            <a:r>
              <a:rPr lang="ko-KR" altLang="en-US" sz="1400" dirty="0">
                <a:latin typeface="+mn-ea"/>
              </a:rPr>
              <a:t>이 일정 수준 이하로 떨어질 경우 </a:t>
            </a:r>
            <a:r>
              <a:rPr lang="en-US" altLang="ko-KR" sz="1400" dirty="0">
                <a:latin typeface="+mn-ea"/>
              </a:rPr>
              <a:t>“</a:t>
            </a:r>
            <a:r>
              <a:rPr lang="ko-KR" altLang="en-US" sz="1400" dirty="0">
                <a:latin typeface="+mn-ea"/>
              </a:rPr>
              <a:t>혈액 사용량</a:t>
            </a:r>
            <a:r>
              <a:rPr lang="en-US" altLang="ko-KR" sz="1400" dirty="0">
                <a:latin typeface="+mn-ea"/>
              </a:rPr>
              <a:t>“</a:t>
            </a:r>
            <a:r>
              <a:rPr lang="ko-KR" altLang="en-US" sz="1400" dirty="0">
                <a:latin typeface="+mn-ea"/>
              </a:rPr>
              <a:t>을 감소시키며 </a:t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>“</a:t>
            </a:r>
            <a:r>
              <a:rPr lang="ko-KR" altLang="en-US" sz="1400" dirty="0">
                <a:latin typeface="+mn-ea"/>
              </a:rPr>
              <a:t>혈액 공급량</a:t>
            </a:r>
            <a:r>
              <a:rPr lang="en-US" altLang="ko-KR" sz="1400" dirty="0">
                <a:latin typeface="+mn-ea"/>
              </a:rPr>
              <a:t>”</a:t>
            </a:r>
            <a:r>
              <a:rPr lang="ko-KR" altLang="en-US" sz="1400" dirty="0">
                <a:latin typeface="+mn-ea"/>
              </a:rPr>
              <a:t>을 증가시키기 때문이다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62619AB4-6849-4FA0-8008-03C1B060E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0813" y="6597352"/>
            <a:ext cx="3384375" cy="2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ko-KR" b="1" dirty="0"/>
              <a:t>All rights reserved. Swiss Institute of Artificial Intelligence (SIAI)</a:t>
            </a:r>
            <a:endParaRPr kumimoji="1" lang="ko-KR" altLang="en-US" b="1" dirty="0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EEAC9E77-22FE-D8F6-8D47-E3BFC2D08E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662" y="375628"/>
            <a:ext cx="961587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1EDF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57F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800" b="1" dirty="0">
                <a:latin typeface="+mn-ea"/>
              </a:rPr>
              <a:t>Blood Dynamics</a:t>
            </a:r>
          </a:p>
          <a:p>
            <a:r>
              <a:rPr lang="en-GB" altLang="ko-KR" sz="1600" dirty="0">
                <a:latin typeface="+mn-ea"/>
              </a:rPr>
              <a:t>- Summary</a:t>
            </a:r>
          </a:p>
        </p:txBody>
      </p:sp>
    </p:spTree>
    <p:extLst>
      <p:ext uri="{BB962C8B-B14F-4D97-AF65-F5344CB8AC3E}">
        <p14:creationId xmlns:p14="http://schemas.microsoft.com/office/powerpoint/2010/main" val="10590656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562F8F0-2A57-4EE2-AB2A-7A729857E5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sz="2400" b="1" dirty="0">
                <a:latin typeface="+mj-ea"/>
                <a:ea typeface="+mj-ea"/>
              </a:rPr>
              <a:t>External Intervention</a:t>
            </a:r>
          </a:p>
        </p:txBody>
      </p:sp>
    </p:spTree>
    <p:extLst>
      <p:ext uri="{BB962C8B-B14F-4D97-AF65-F5344CB8AC3E}">
        <p14:creationId xmlns:p14="http://schemas.microsoft.com/office/powerpoint/2010/main" val="515728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>
            <a:extLst>
              <a:ext uri="{FF2B5EF4-FFF2-40B4-BE49-F238E27FC236}">
                <a16:creationId xmlns:a16="http://schemas.microsoft.com/office/drawing/2014/main" id="{38D4AB0B-15B7-4F13-86D6-A46CD3A1A55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9559700" y="6477842"/>
            <a:ext cx="346300" cy="365125"/>
          </a:xfrm>
        </p:spPr>
        <p:txBody>
          <a:bodyPr/>
          <a:lstStyle/>
          <a:p>
            <a:fld id="{58DFF737-E040-470C-96CC-D41AF1B56FAF}" type="slidenum">
              <a:rPr lang="en-GB" altLang="ko-KR">
                <a:solidFill>
                  <a:srgbClr val="740003"/>
                </a:solidFill>
              </a:rPr>
              <a:pPr/>
              <a:t>41</a:t>
            </a:fld>
            <a:endParaRPr lang="en-GB" altLang="ko-KR" dirty="0">
              <a:solidFill>
                <a:srgbClr val="740003"/>
              </a:solidFill>
            </a:endParaRPr>
          </a:p>
        </p:txBody>
      </p:sp>
      <p:sp>
        <p:nvSpPr>
          <p:cNvPr id="22" name="Rectangle 32">
            <a:extLst>
              <a:ext uri="{FF2B5EF4-FFF2-40B4-BE49-F238E27FC236}">
                <a16:creationId xmlns:a16="http://schemas.microsoft.com/office/drawing/2014/main" id="{ADE96816-008E-4F04-A82B-9122E455E80A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1702" y="1124744"/>
            <a:ext cx="9471818" cy="111370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70000"/>
              <a:buFont typeface="Monotype Sorts" pitchFamily="2" charset="2"/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588"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65100" indent="-161925" algn="l" defTabSz="762000">
              <a:lnSpc>
                <a:spcPct val="125000"/>
              </a:lnSpc>
              <a:spcBef>
                <a:spcPct val="1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95275" indent="-12858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31800" indent="-13493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8890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3462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8034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2606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2"/>
            <a:r>
              <a:rPr lang="ko-KR" altLang="en-US" sz="1400" dirty="0">
                <a:latin typeface="+mn-ea"/>
              </a:rPr>
              <a:t>적십자사에서는 </a:t>
            </a:r>
            <a:r>
              <a:rPr lang="en-US" altLang="ko-KR" sz="1400" dirty="0">
                <a:latin typeface="+mn-ea"/>
              </a:rPr>
              <a:t>“</a:t>
            </a:r>
            <a:r>
              <a:rPr lang="ko-KR" altLang="en-US" sz="1400" dirty="0">
                <a:latin typeface="+mn-ea"/>
              </a:rPr>
              <a:t>프로모션</a:t>
            </a:r>
            <a:r>
              <a:rPr lang="en-US" altLang="ko-KR" sz="1400" dirty="0">
                <a:latin typeface="+mn-ea"/>
              </a:rPr>
              <a:t>”, “</a:t>
            </a:r>
            <a:r>
              <a:rPr lang="ko-KR" altLang="en-US" sz="1400" dirty="0">
                <a:latin typeface="+mn-ea"/>
              </a:rPr>
              <a:t>헌혈 촉구문자</a:t>
            </a:r>
            <a:r>
              <a:rPr lang="en-US" altLang="ko-KR" sz="1400" dirty="0">
                <a:latin typeface="+mn-ea"/>
              </a:rPr>
              <a:t>“, “</a:t>
            </a:r>
            <a:r>
              <a:rPr lang="ko-KR" altLang="en-US" sz="1400" dirty="0">
                <a:latin typeface="+mn-ea"/>
              </a:rPr>
              <a:t>공익광고</a:t>
            </a:r>
            <a:r>
              <a:rPr lang="en-US" altLang="ko-KR" sz="1400" dirty="0">
                <a:latin typeface="+mn-ea"/>
              </a:rPr>
              <a:t>”</a:t>
            </a:r>
            <a:r>
              <a:rPr lang="ko-KR" altLang="en-US" sz="1400" dirty="0">
                <a:latin typeface="+mn-ea"/>
              </a:rPr>
              <a:t>등 방법을 통해 헌혈자 수를 증가시킨다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2">
              <a:buFontTx/>
              <a:buChar char="-"/>
            </a:pPr>
            <a:r>
              <a:rPr lang="en-US" altLang="ko-KR" sz="1400" dirty="0">
                <a:latin typeface="+mn-ea"/>
              </a:rPr>
              <a:t>COVID-19 </a:t>
            </a:r>
            <a:r>
              <a:rPr lang="ko-KR" altLang="en-US" sz="1400" dirty="0">
                <a:latin typeface="+mn-ea"/>
              </a:rPr>
              <a:t>유행 기간동안 </a:t>
            </a:r>
            <a:r>
              <a:rPr lang="en-US" altLang="ko-KR" sz="1400" dirty="0">
                <a:latin typeface="+mn-ea"/>
              </a:rPr>
              <a:t>“</a:t>
            </a:r>
            <a:r>
              <a:rPr lang="ko-KR" altLang="en-US" sz="1400" dirty="0">
                <a:latin typeface="+mn-ea"/>
              </a:rPr>
              <a:t>혈액 보유상태</a:t>
            </a:r>
            <a:r>
              <a:rPr lang="en-US" altLang="ko-KR" sz="1400" dirty="0">
                <a:latin typeface="+mn-ea"/>
              </a:rPr>
              <a:t>”</a:t>
            </a:r>
            <a:r>
              <a:rPr lang="ko-KR" altLang="en-US" sz="1400" dirty="0">
                <a:latin typeface="+mn-ea"/>
              </a:rPr>
              <a:t>를 유지하기 위해 다양한 방법을 동원하였는데 </a:t>
            </a:r>
            <a:endParaRPr lang="en-US" altLang="ko-KR" sz="1400" dirty="0">
              <a:latin typeface="+mn-ea"/>
            </a:endParaRPr>
          </a:p>
          <a:p>
            <a:pPr lvl="2">
              <a:buFontTx/>
              <a:buChar char="-"/>
            </a:pPr>
            <a:r>
              <a:rPr lang="ko-KR" altLang="en-US" sz="1400" dirty="0" err="1">
                <a:latin typeface="+mn-ea"/>
              </a:rPr>
              <a:t>헌혈시</a:t>
            </a:r>
            <a:r>
              <a:rPr lang="ko-KR" altLang="en-US" sz="1400" dirty="0">
                <a:latin typeface="+mn-ea"/>
              </a:rPr>
              <a:t> 예비군 훈련 시간이 차감되는 정부 정책이 도입되었으며</a:t>
            </a:r>
            <a:endParaRPr lang="en-US" altLang="ko-KR" sz="1400" dirty="0">
              <a:latin typeface="+mn-ea"/>
            </a:endParaRPr>
          </a:p>
          <a:p>
            <a:pPr lvl="2">
              <a:buFontTx/>
              <a:buChar char="-"/>
            </a:pPr>
            <a:r>
              <a:rPr lang="ko-KR" altLang="en-US" sz="1400" dirty="0">
                <a:latin typeface="+mn-ea"/>
              </a:rPr>
              <a:t>헌혈 보유량이 급격히 감소할 때는 헌혈 촉구 재난문자를 발송하였다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62619AB4-6849-4FA0-8008-03C1B060E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0813" y="6597352"/>
            <a:ext cx="3384375" cy="2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ko-KR" b="1" dirty="0"/>
              <a:t>All rights reserved. Swiss Institute of Artificial Intelligence (SIAI)</a:t>
            </a:r>
            <a:endParaRPr kumimoji="1" lang="ko-KR" altLang="en-US" b="1" dirty="0"/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E74539C7-8702-B8AD-DE94-BD62041634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662" y="375628"/>
            <a:ext cx="961587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1EDF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57F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800" b="1" dirty="0">
                <a:latin typeface="+mn-ea"/>
              </a:rPr>
              <a:t>External Intervention</a:t>
            </a:r>
          </a:p>
          <a:p>
            <a:r>
              <a:rPr lang="en-GB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증가 요인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77B5F7-6EA4-CE9D-5F09-45527F8B8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78"/>
          <a:stretch/>
        </p:blipFill>
        <p:spPr>
          <a:xfrm>
            <a:off x="1348312" y="2424583"/>
            <a:ext cx="3096344" cy="148081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F8EEF41-FBB2-5A06-C03D-DB5C68FE4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312" y="3897107"/>
            <a:ext cx="7242573" cy="26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67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>
            <a:extLst>
              <a:ext uri="{FF2B5EF4-FFF2-40B4-BE49-F238E27FC236}">
                <a16:creationId xmlns:a16="http://schemas.microsoft.com/office/drawing/2014/main" id="{38D4AB0B-15B7-4F13-86D6-A46CD3A1A55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9559700" y="6477842"/>
            <a:ext cx="346300" cy="365125"/>
          </a:xfrm>
        </p:spPr>
        <p:txBody>
          <a:bodyPr/>
          <a:lstStyle/>
          <a:p>
            <a:fld id="{58DFF737-E040-470C-96CC-D41AF1B56FAF}" type="slidenum">
              <a:rPr lang="en-GB" altLang="ko-KR">
                <a:solidFill>
                  <a:srgbClr val="740003"/>
                </a:solidFill>
              </a:rPr>
              <a:pPr/>
              <a:t>42</a:t>
            </a:fld>
            <a:endParaRPr lang="en-GB" altLang="ko-KR" dirty="0">
              <a:solidFill>
                <a:srgbClr val="740003"/>
              </a:solidFill>
            </a:endParaRPr>
          </a:p>
        </p:txBody>
      </p:sp>
      <p:sp>
        <p:nvSpPr>
          <p:cNvPr id="22" name="Rectangle 32">
            <a:extLst>
              <a:ext uri="{FF2B5EF4-FFF2-40B4-BE49-F238E27FC236}">
                <a16:creationId xmlns:a16="http://schemas.microsoft.com/office/drawing/2014/main" id="{ADE96816-008E-4F04-A82B-9122E455E80A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1702" y="1124744"/>
            <a:ext cx="9471818" cy="53200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70000"/>
              <a:buFont typeface="Monotype Sorts" pitchFamily="2" charset="2"/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588"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65100" indent="-161925" algn="l" defTabSz="762000">
              <a:lnSpc>
                <a:spcPct val="125000"/>
              </a:lnSpc>
              <a:spcBef>
                <a:spcPct val="1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95275" indent="-12858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31800" indent="-13493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8890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3462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8034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2606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2"/>
            <a:r>
              <a:rPr lang="ko-KR" altLang="en-US" sz="1400" dirty="0">
                <a:latin typeface="+mn-ea"/>
              </a:rPr>
              <a:t>또한 앞선 분석에서 전국적인 헌혈자수 감소를 확인했던 오미크론 </a:t>
            </a:r>
            <a:r>
              <a:rPr lang="ko-KR" altLang="en-US" sz="1400" dirty="0" err="1">
                <a:latin typeface="+mn-ea"/>
              </a:rPr>
              <a:t>대확산</a:t>
            </a:r>
            <a:r>
              <a:rPr lang="ko-KR" altLang="en-US" sz="1400" dirty="0">
                <a:latin typeface="+mn-ea"/>
              </a:rPr>
              <a:t> 기간에는 </a:t>
            </a:r>
            <a:endParaRPr lang="en-US" altLang="ko-KR" sz="1400" dirty="0">
              <a:latin typeface="+mn-ea"/>
            </a:endParaRPr>
          </a:p>
          <a:p>
            <a:pPr marL="3175" lvl="2" indent="0">
              <a:buNone/>
            </a:pPr>
            <a:r>
              <a:rPr lang="en-US" altLang="ko-KR" sz="1400" dirty="0">
                <a:latin typeface="+mn-ea"/>
              </a:rPr>
              <a:t>“</a:t>
            </a:r>
            <a:r>
              <a:rPr lang="ko-KR" altLang="en-US" sz="1400" dirty="0">
                <a:latin typeface="+mn-ea"/>
              </a:rPr>
              <a:t>기념품 추가증정 프로모션</a:t>
            </a:r>
            <a:r>
              <a:rPr lang="en-US" altLang="ko-KR" sz="1400" dirty="0">
                <a:latin typeface="+mn-ea"/>
              </a:rPr>
              <a:t>“</a:t>
            </a:r>
            <a:r>
              <a:rPr lang="ko-KR" altLang="en-US" sz="1400" dirty="0">
                <a:latin typeface="+mn-ea"/>
              </a:rPr>
              <a:t>의 진행일을 대폭 늘렸다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62619AB4-6849-4FA0-8008-03C1B060E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0813" y="6597352"/>
            <a:ext cx="3384375" cy="2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ko-KR" b="1" dirty="0"/>
              <a:t>All rights reserved. Swiss Institute of Artificial Intelligence (SIAI)</a:t>
            </a:r>
            <a:endParaRPr kumimoji="1" lang="ko-KR" altLang="en-US" b="1" dirty="0"/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E74539C7-8702-B8AD-DE94-BD62041634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662" y="375628"/>
            <a:ext cx="961587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1EDF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57F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800" b="1" dirty="0">
                <a:latin typeface="+mn-ea"/>
              </a:rPr>
              <a:t>External Intervention</a:t>
            </a:r>
          </a:p>
          <a:p>
            <a:r>
              <a:rPr lang="en-GB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증가 요인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D62A82F-1A8F-901C-DD7F-B0AE4327E427}"/>
              </a:ext>
            </a:extLst>
          </p:cNvPr>
          <p:cNvGrpSpPr/>
          <p:nvPr/>
        </p:nvGrpSpPr>
        <p:grpSpPr>
          <a:xfrm>
            <a:off x="471931" y="3658459"/>
            <a:ext cx="8851360" cy="2791657"/>
            <a:chOff x="341193" y="4042798"/>
            <a:chExt cx="8046783" cy="253789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ED3394E-D87E-47BE-3F5E-70408712E122}"/>
                </a:ext>
              </a:extLst>
            </p:cNvPr>
            <p:cNvGrpSpPr/>
            <p:nvPr/>
          </p:nvGrpSpPr>
          <p:grpSpPr>
            <a:xfrm>
              <a:off x="344488" y="4420457"/>
              <a:ext cx="8043488" cy="2160240"/>
              <a:chOff x="1040566" y="4092548"/>
              <a:chExt cx="8043488" cy="2160240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25F1CDAC-3808-FEF2-FAC8-109ABA4619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1200" b="64391"/>
              <a:stretch/>
            </p:blipFill>
            <p:spPr>
              <a:xfrm>
                <a:off x="1040566" y="4092548"/>
                <a:ext cx="4128458" cy="2160240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029972E0-E53E-667F-86E3-30638EDA7E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35554" r="35200" b="32032"/>
              <a:stretch/>
            </p:blipFill>
            <p:spPr>
              <a:xfrm>
                <a:off x="5169024" y="4272897"/>
                <a:ext cx="3915030" cy="1979891"/>
              </a:xfrm>
              <a:prstGeom prst="rect">
                <a:avLst/>
              </a:prstGeom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D78522-EF55-32DF-EBBB-C2E7D9F4FA42}"/>
                </a:ext>
              </a:extLst>
            </p:cNvPr>
            <p:cNvSpPr txBox="1"/>
            <p:nvPr/>
          </p:nvSpPr>
          <p:spPr>
            <a:xfrm>
              <a:off x="341193" y="4042798"/>
              <a:ext cx="187220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b="1" dirty="0">
                  <a:latin typeface="+mn-ea"/>
                </a:rPr>
                <a:t>프로모션 진행일</a:t>
              </a:r>
              <a:endParaRPr lang="ko-KR" altLang="en-US" sz="1600" b="1" dirty="0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A7CA4C15-B5E7-4AF4-B19E-5E58359F5C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696" b="63973"/>
          <a:stretch/>
        </p:blipFill>
        <p:spPr>
          <a:xfrm>
            <a:off x="5141127" y="1831954"/>
            <a:ext cx="4182164" cy="229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103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>
            <a:extLst>
              <a:ext uri="{FF2B5EF4-FFF2-40B4-BE49-F238E27FC236}">
                <a16:creationId xmlns:a16="http://schemas.microsoft.com/office/drawing/2014/main" id="{38D4AB0B-15B7-4F13-86D6-A46CD3A1A55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9559700" y="6477842"/>
            <a:ext cx="346300" cy="365125"/>
          </a:xfrm>
        </p:spPr>
        <p:txBody>
          <a:bodyPr/>
          <a:lstStyle/>
          <a:p>
            <a:fld id="{58DFF737-E040-470C-96CC-D41AF1B56FAF}" type="slidenum">
              <a:rPr lang="en-GB" altLang="ko-KR">
                <a:solidFill>
                  <a:srgbClr val="740003"/>
                </a:solidFill>
              </a:rPr>
              <a:pPr/>
              <a:t>43</a:t>
            </a:fld>
            <a:endParaRPr lang="en-GB" altLang="ko-KR" dirty="0">
              <a:solidFill>
                <a:srgbClr val="740003"/>
              </a:solidFill>
            </a:endParaRPr>
          </a:p>
        </p:txBody>
      </p:sp>
      <p:sp>
        <p:nvSpPr>
          <p:cNvPr id="22" name="Rectangle 32">
            <a:extLst>
              <a:ext uri="{FF2B5EF4-FFF2-40B4-BE49-F238E27FC236}">
                <a16:creationId xmlns:a16="http://schemas.microsoft.com/office/drawing/2014/main" id="{ADE96816-008E-4F04-A82B-9122E455E80A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1702" y="1124744"/>
            <a:ext cx="9471818" cy="13614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70000"/>
              <a:buFont typeface="Monotype Sorts" pitchFamily="2" charset="2"/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588"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65100" indent="-161925" algn="l" defTabSz="762000">
              <a:lnSpc>
                <a:spcPct val="125000"/>
              </a:lnSpc>
              <a:spcBef>
                <a:spcPct val="1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95275" indent="-12858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31800" indent="-13493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8890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3462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8034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2606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2"/>
            <a:r>
              <a:rPr lang="ko-KR" altLang="en-US" sz="1400" dirty="0">
                <a:latin typeface="+mn-ea"/>
              </a:rPr>
              <a:t>이들 </a:t>
            </a:r>
            <a:r>
              <a:rPr lang="ko-KR" altLang="en-US" sz="1400" dirty="0" err="1">
                <a:latin typeface="+mn-ea"/>
              </a:rPr>
              <a:t>방법들중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“</a:t>
            </a:r>
            <a:r>
              <a:rPr lang="ko-KR" altLang="en-US" sz="1400" dirty="0">
                <a:latin typeface="+mn-ea"/>
              </a:rPr>
              <a:t>기념품 추가증정 프로모션</a:t>
            </a:r>
            <a:r>
              <a:rPr lang="en-US" altLang="ko-KR" sz="1400" dirty="0">
                <a:latin typeface="+mn-ea"/>
              </a:rPr>
              <a:t>“</a:t>
            </a:r>
            <a:r>
              <a:rPr lang="ko-KR" altLang="en-US" sz="1400" dirty="0">
                <a:latin typeface="+mn-ea"/>
              </a:rPr>
              <a:t>은 모든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기간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지역에서 동일 방식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기념품 추가 증정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으로 진행되었다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3175" lvl="2" indent="0">
              <a:buNone/>
            </a:pPr>
            <a:r>
              <a:rPr lang="ko-KR" altLang="en-US" sz="1400" dirty="0">
                <a:latin typeface="+mn-ea"/>
              </a:rPr>
              <a:t>따라서 효과의 정량적 분석이 가능하다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3175" lvl="2" indent="0">
              <a:buNone/>
            </a:pP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앞서 고려한 요인들을 통제한 상태에서 </a:t>
            </a:r>
            <a:r>
              <a:rPr lang="en-US" altLang="ko-KR" sz="1400" dirty="0">
                <a:latin typeface="+mn-ea"/>
              </a:rPr>
              <a:t>“</a:t>
            </a:r>
            <a:r>
              <a:rPr lang="ko-KR" altLang="en-US" sz="1400" dirty="0">
                <a:latin typeface="+mn-ea"/>
              </a:rPr>
              <a:t>프로모션 진행일</a:t>
            </a:r>
            <a:r>
              <a:rPr lang="en-US" altLang="ko-KR" sz="1400" dirty="0">
                <a:latin typeface="+mn-ea"/>
              </a:rPr>
              <a:t>" </a:t>
            </a:r>
            <a:r>
              <a:rPr lang="ko-KR" altLang="en-US" sz="1400" dirty="0">
                <a:latin typeface="+mn-ea"/>
              </a:rPr>
              <a:t>데이터를 </a:t>
            </a:r>
            <a:r>
              <a:rPr lang="en-US" altLang="ko-KR" sz="1400" dirty="0">
                <a:latin typeface="+mn-ea"/>
              </a:rPr>
              <a:t>dummy </a:t>
            </a:r>
            <a:r>
              <a:rPr lang="ko-KR" altLang="en-US" sz="1400" dirty="0">
                <a:latin typeface="+mn-ea"/>
              </a:rPr>
              <a:t>변수로 사용하여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프로모션이 헌혈자 수에 미치는 영향을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확인해 보면</a:t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남성 그룹에서의 프로모션 효과가 여성보다 더 크며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여성 그룹은 프로모션에 반응하지 않는다는 결과를 보였다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62619AB4-6849-4FA0-8008-03C1B060E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0813" y="6597352"/>
            <a:ext cx="3384375" cy="2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ko-KR" b="1" dirty="0"/>
              <a:t>All rights reserved. Swiss Institute of Artificial Intelligence (SIAI)</a:t>
            </a:r>
            <a:endParaRPr kumimoji="1"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43E4DC-69A5-598A-EDAD-A86BD1679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680" y="2811281"/>
            <a:ext cx="6408712" cy="3460997"/>
          </a:xfrm>
          <a:prstGeom prst="rect">
            <a:avLst/>
          </a:prstGeom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1FCC05C7-5637-1B9D-FB7D-73C867BFD9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662" y="375628"/>
            <a:ext cx="961587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1EDF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57F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800" b="1" dirty="0">
                <a:latin typeface="+mn-ea"/>
              </a:rPr>
              <a:t>External Intervention</a:t>
            </a:r>
          </a:p>
          <a:p>
            <a:r>
              <a:rPr lang="en-GB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기념품 추가증정 프로모션</a:t>
            </a:r>
          </a:p>
        </p:txBody>
      </p:sp>
    </p:spTree>
    <p:extLst>
      <p:ext uri="{BB962C8B-B14F-4D97-AF65-F5344CB8AC3E}">
        <p14:creationId xmlns:p14="http://schemas.microsoft.com/office/powerpoint/2010/main" val="9282451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>
            <a:extLst>
              <a:ext uri="{FF2B5EF4-FFF2-40B4-BE49-F238E27FC236}">
                <a16:creationId xmlns:a16="http://schemas.microsoft.com/office/drawing/2014/main" id="{38D4AB0B-15B7-4F13-86D6-A46CD3A1A55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9559700" y="6477842"/>
            <a:ext cx="346300" cy="365125"/>
          </a:xfrm>
        </p:spPr>
        <p:txBody>
          <a:bodyPr/>
          <a:lstStyle/>
          <a:p>
            <a:fld id="{58DFF737-E040-470C-96CC-D41AF1B56FAF}" type="slidenum">
              <a:rPr lang="en-GB" altLang="ko-KR">
                <a:solidFill>
                  <a:srgbClr val="740003"/>
                </a:solidFill>
              </a:rPr>
              <a:pPr/>
              <a:t>44</a:t>
            </a:fld>
            <a:endParaRPr lang="en-GB" altLang="ko-KR" dirty="0">
              <a:solidFill>
                <a:srgbClr val="740003"/>
              </a:solidFill>
            </a:endParaRPr>
          </a:p>
        </p:txBody>
      </p:sp>
      <p:sp>
        <p:nvSpPr>
          <p:cNvPr id="22" name="Rectangle 32">
            <a:extLst>
              <a:ext uri="{FF2B5EF4-FFF2-40B4-BE49-F238E27FC236}">
                <a16:creationId xmlns:a16="http://schemas.microsoft.com/office/drawing/2014/main" id="{ADE96816-008E-4F04-A82B-9122E455E80A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1702" y="1124744"/>
            <a:ext cx="9471818" cy="82285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70000"/>
              <a:buFont typeface="Monotype Sorts" pitchFamily="2" charset="2"/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588"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65100" indent="-161925" algn="l" defTabSz="762000">
              <a:lnSpc>
                <a:spcPct val="125000"/>
              </a:lnSpc>
              <a:spcBef>
                <a:spcPct val="1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95275" indent="-12858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31800" indent="-13493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8890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3462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8034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2606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2"/>
            <a:r>
              <a:rPr lang="ko-KR" altLang="en-US" sz="1400" dirty="0">
                <a:latin typeface="+mn-ea"/>
              </a:rPr>
              <a:t>프로모션 기간</a:t>
            </a:r>
            <a:endParaRPr lang="en-US" altLang="ko-KR" sz="1400" dirty="0">
              <a:latin typeface="+mn-ea"/>
            </a:endParaRPr>
          </a:p>
          <a:p>
            <a:pPr lvl="2">
              <a:buFontTx/>
              <a:buChar char="-"/>
            </a:pPr>
            <a:r>
              <a:rPr lang="ko-KR" altLang="en-US" sz="1400" dirty="0">
                <a:latin typeface="+mn-ea"/>
              </a:rPr>
              <a:t>프로모션을 진행한 기간은 </a:t>
            </a:r>
            <a:r>
              <a:rPr lang="en-US" altLang="ko-KR" sz="1400" dirty="0">
                <a:latin typeface="+mn-ea"/>
              </a:rPr>
              <a:t>random</a:t>
            </a:r>
            <a:r>
              <a:rPr lang="ko-KR" altLang="en-US" sz="1400" dirty="0">
                <a:latin typeface="+mn-ea"/>
              </a:rPr>
              <a:t>하지 않고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패턴을 가진다</a:t>
            </a:r>
            <a:r>
              <a:rPr lang="en-US" altLang="ko-KR" sz="1400" dirty="0">
                <a:latin typeface="+mn-ea"/>
              </a:rPr>
              <a:t>. </a:t>
            </a:r>
          </a:p>
          <a:p>
            <a:pPr lvl="2">
              <a:buFontTx/>
              <a:buChar char="-"/>
            </a:pPr>
            <a:r>
              <a:rPr lang="ko-KR" altLang="en-US" sz="1400" dirty="0">
                <a:latin typeface="+mn-ea"/>
              </a:rPr>
              <a:t>따라서 </a:t>
            </a:r>
            <a:r>
              <a:rPr lang="en-US" altLang="ko-KR" sz="1400" dirty="0">
                <a:latin typeface="+mn-ea"/>
              </a:rPr>
              <a:t>dummy </a:t>
            </a:r>
            <a:r>
              <a:rPr lang="ko-KR" altLang="en-US" sz="1400" dirty="0">
                <a:latin typeface="+mn-ea"/>
              </a:rPr>
              <a:t>변수만을 사용한 앞선 분석의 결과에는 기간에 따른 효과가 혼합되어 있으며 신뢰할 수 없다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62619AB4-6849-4FA0-8008-03C1B060E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0813" y="6597352"/>
            <a:ext cx="3384375" cy="2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ko-KR" b="1" dirty="0"/>
              <a:t>All rights reserved. Swiss Institute of Artificial Intelligence (SIAI)</a:t>
            </a:r>
            <a:endParaRPr kumimoji="1"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B2D6D0-7EAC-621D-B7A9-662C12D589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019"/>
          <a:stretch/>
        </p:blipFill>
        <p:spPr>
          <a:xfrm>
            <a:off x="2576736" y="2338104"/>
            <a:ext cx="5402144" cy="3821964"/>
          </a:xfrm>
          <a:prstGeom prst="rect">
            <a:avLst/>
          </a:prstGeom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AF0305D2-C40C-EAFA-606B-F17C25B80F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662" y="375628"/>
            <a:ext cx="961587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1EDF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57F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800" b="1" dirty="0">
                <a:latin typeface="+mn-ea"/>
              </a:rPr>
              <a:t>External Intervention</a:t>
            </a:r>
          </a:p>
          <a:p>
            <a:r>
              <a:rPr lang="en-GB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기념품 추가증정 프로모션</a:t>
            </a:r>
          </a:p>
        </p:txBody>
      </p:sp>
    </p:spTree>
    <p:extLst>
      <p:ext uri="{BB962C8B-B14F-4D97-AF65-F5344CB8AC3E}">
        <p14:creationId xmlns:p14="http://schemas.microsoft.com/office/powerpoint/2010/main" val="15666079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>
            <a:extLst>
              <a:ext uri="{FF2B5EF4-FFF2-40B4-BE49-F238E27FC236}">
                <a16:creationId xmlns:a16="http://schemas.microsoft.com/office/drawing/2014/main" id="{38D4AB0B-15B7-4F13-86D6-A46CD3A1A55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9559700" y="6477842"/>
            <a:ext cx="346300" cy="365125"/>
          </a:xfrm>
        </p:spPr>
        <p:txBody>
          <a:bodyPr/>
          <a:lstStyle/>
          <a:p>
            <a:fld id="{58DFF737-E040-470C-96CC-D41AF1B56FAF}" type="slidenum">
              <a:rPr lang="en-GB" altLang="ko-KR">
                <a:solidFill>
                  <a:srgbClr val="740003"/>
                </a:solidFill>
              </a:rPr>
              <a:pPr/>
              <a:t>45</a:t>
            </a:fld>
            <a:endParaRPr lang="en-GB" altLang="ko-KR" dirty="0">
              <a:solidFill>
                <a:srgbClr val="740003"/>
              </a:solidFill>
            </a:endParaRPr>
          </a:p>
        </p:txBody>
      </p:sp>
      <p:sp>
        <p:nvSpPr>
          <p:cNvPr id="22" name="Rectangle 32">
            <a:extLst>
              <a:ext uri="{FF2B5EF4-FFF2-40B4-BE49-F238E27FC236}">
                <a16:creationId xmlns:a16="http://schemas.microsoft.com/office/drawing/2014/main" id="{ADE96816-008E-4F04-A82B-9122E455E80A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1702" y="1124744"/>
            <a:ext cx="9471818" cy="111370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70000"/>
              <a:buFont typeface="Monotype Sorts" pitchFamily="2" charset="2"/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588"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65100" indent="-161925" algn="l" defTabSz="762000">
              <a:lnSpc>
                <a:spcPct val="125000"/>
              </a:lnSpc>
              <a:spcBef>
                <a:spcPct val="1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95275" indent="-12858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31800" indent="-13493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8890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3462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8034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2606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2"/>
            <a:r>
              <a:rPr lang="ko-KR" altLang="en-US" sz="1400" dirty="0">
                <a:latin typeface="+mn-ea"/>
              </a:rPr>
              <a:t>분기별 프로모션 효과</a:t>
            </a:r>
            <a:endParaRPr lang="en-US" altLang="ko-KR" sz="1400" dirty="0">
              <a:latin typeface="+mn-ea"/>
            </a:endParaRPr>
          </a:p>
          <a:p>
            <a:pPr marL="3175" lvl="2" indent="0">
              <a:buNone/>
            </a:pP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기간을 분기별로 나눠 각 분기 내에서의 프로모션 효과를 측정하면 </a:t>
            </a:r>
            <a:endParaRPr lang="en-US" altLang="ko-KR" sz="1400" dirty="0">
              <a:latin typeface="+mn-ea"/>
            </a:endParaRPr>
          </a:p>
          <a:p>
            <a:pPr marL="3175" lvl="2" indent="0">
              <a:buNone/>
            </a:pPr>
            <a:r>
              <a:rPr lang="ko-KR" altLang="en-US" sz="1400" dirty="0">
                <a:latin typeface="+mn-ea"/>
              </a:rPr>
              <a:t>기간에 따른 자연적 변화가 프로모션에 미치는 영향을 통제할 수 있다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3175" lvl="2" indent="0">
              <a:buNone/>
            </a:pP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분석 결과 지역에 따라 프로모션의 효과가 차이가 나며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여성 또한 프로모션에 반응함을 확인할 수 있었다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62619AB4-6849-4FA0-8008-03C1B060E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0813" y="6597352"/>
            <a:ext cx="3384375" cy="2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ko-KR" b="1" dirty="0"/>
              <a:t>All rights reserved. Swiss Institute of Artificial Intelligence (SIAI)</a:t>
            </a:r>
            <a:endParaRPr kumimoji="1"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2991C3-2733-4F19-E232-237AF079C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640" y="2502796"/>
            <a:ext cx="6922347" cy="3738384"/>
          </a:xfrm>
          <a:prstGeom prst="rect">
            <a:avLst/>
          </a:prstGeom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295E17F8-7619-DBAB-DC0E-0BEF87125C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662" y="375628"/>
            <a:ext cx="961587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1EDF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57F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800" b="1" dirty="0">
                <a:latin typeface="+mn-ea"/>
              </a:rPr>
              <a:t>External Intervention</a:t>
            </a:r>
          </a:p>
          <a:p>
            <a:r>
              <a:rPr lang="en-GB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기념품 추가증정 프로모션</a:t>
            </a:r>
          </a:p>
        </p:txBody>
      </p:sp>
    </p:spTree>
    <p:extLst>
      <p:ext uri="{BB962C8B-B14F-4D97-AF65-F5344CB8AC3E}">
        <p14:creationId xmlns:p14="http://schemas.microsoft.com/office/powerpoint/2010/main" val="22138245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>
            <a:extLst>
              <a:ext uri="{FF2B5EF4-FFF2-40B4-BE49-F238E27FC236}">
                <a16:creationId xmlns:a16="http://schemas.microsoft.com/office/drawing/2014/main" id="{38D4AB0B-15B7-4F13-86D6-A46CD3A1A55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9559700" y="6477842"/>
            <a:ext cx="346300" cy="365125"/>
          </a:xfrm>
        </p:spPr>
        <p:txBody>
          <a:bodyPr/>
          <a:lstStyle/>
          <a:p>
            <a:fld id="{58DFF737-E040-470C-96CC-D41AF1B56FAF}" type="slidenum">
              <a:rPr lang="en-GB" altLang="ko-KR">
                <a:solidFill>
                  <a:srgbClr val="740003"/>
                </a:solidFill>
              </a:rPr>
              <a:pPr/>
              <a:t>46</a:t>
            </a:fld>
            <a:endParaRPr lang="en-GB" altLang="ko-KR" dirty="0">
              <a:solidFill>
                <a:srgbClr val="740003"/>
              </a:solidFill>
            </a:endParaRPr>
          </a:p>
        </p:txBody>
      </p:sp>
      <p:sp>
        <p:nvSpPr>
          <p:cNvPr id="22" name="Rectangle 32">
            <a:extLst>
              <a:ext uri="{FF2B5EF4-FFF2-40B4-BE49-F238E27FC236}">
                <a16:creationId xmlns:a16="http://schemas.microsoft.com/office/drawing/2014/main" id="{ADE96816-008E-4F04-A82B-9122E455E80A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1702" y="1124744"/>
            <a:ext cx="9471818" cy="80131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70000"/>
              <a:buFont typeface="Monotype Sorts" pitchFamily="2" charset="2"/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588"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65100" indent="-161925" algn="l" defTabSz="762000">
              <a:lnSpc>
                <a:spcPct val="125000"/>
              </a:lnSpc>
              <a:spcBef>
                <a:spcPct val="1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95275" indent="-12858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31800" indent="-13493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8890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3462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8034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2606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2"/>
            <a:r>
              <a:rPr lang="ko-KR" altLang="en-US" sz="1400" dirty="0">
                <a:latin typeface="+mn-ea"/>
              </a:rPr>
              <a:t>적십자사는 앞서 살펴본 </a:t>
            </a:r>
            <a:r>
              <a:rPr lang="en-US" altLang="ko-KR" sz="1400" dirty="0">
                <a:latin typeface="+mn-ea"/>
              </a:rPr>
              <a:t>"</a:t>
            </a:r>
            <a:r>
              <a:rPr lang="ko-KR" altLang="en-US" sz="1400" dirty="0">
                <a:latin typeface="+mn-ea"/>
              </a:rPr>
              <a:t>기념품 추가증정 프로모션</a:t>
            </a:r>
            <a:r>
              <a:rPr lang="en-US" altLang="ko-KR" sz="1400" dirty="0">
                <a:latin typeface="+mn-ea"/>
              </a:rPr>
              <a:t>” </a:t>
            </a:r>
            <a:r>
              <a:rPr lang="ko-KR" altLang="en-US" sz="1400" dirty="0">
                <a:latin typeface="+mn-ea"/>
              </a:rPr>
              <a:t>외에도 다양한 특수 프로모션들을 진행한다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3175" lvl="2" indent="0">
              <a:buNone/>
            </a:pP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특수 프로모션의 경품은 </a:t>
            </a:r>
            <a:r>
              <a:rPr lang="en-US" altLang="ko-KR" sz="1400" dirty="0">
                <a:latin typeface="+mn-ea"/>
              </a:rPr>
              <a:t>"</a:t>
            </a:r>
            <a:r>
              <a:rPr lang="ko-KR" altLang="en-US" sz="1400" dirty="0">
                <a:latin typeface="+mn-ea"/>
              </a:rPr>
              <a:t>커피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치킨 등 </a:t>
            </a:r>
            <a:r>
              <a:rPr lang="ko-KR" altLang="en-US" sz="1400" dirty="0" err="1">
                <a:latin typeface="+mn-ea"/>
              </a:rPr>
              <a:t>기프티콘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특별 기념품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여행 상품권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스포츠 경기 관람권</a:t>
            </a:r>
            <a:r>
              <a:rPr lang="en-US" altLang="ko-KR" sz="1400" dirty="0">
                <a:latin typeface="+mn-ea"/>
              </a:rPr>
              <a:t>“</a:t>
            </a:r>
            <a:r>
              <a:rPr lang="ko-KR" altLang="en-US" sz="1400" dirty="0">
                <a:latin typeface="+mn-ea"/>
              </a:rPr>
              <a:t>등 다양하며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이들 프로모션의 효과를 알 수 있다면 추후 비용 효율적으로 헌혈자 수를 늘릴 수 있을 것이다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62619AB4-6849-4FA0-8008-03C1B060E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0813" y="6597352"/>
            <a:ext cx="3384375" cy="2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ko-KR" b="1" dirty="0"/>
              <a:t>All rights reserved. Swiss Institute of Artificial Intelligence (SIAI)</a:t>
            </a:r>
            <a:endParaRPr kumimoji="1" lang="ko-KR" altLang="en-US" b="1" dirty="0"/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18DB8920-9076-A3C9-9F6F-CD11145C8A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662" y="375628"/>
            <a:ext cx="961587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1EDF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57F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800" b="1" dirty="0">
                <a:latin typeface="+mn-ea"/>
              </a:rPr>
              <a:t>External Intervention</a:t>
            </a:r>
          </a:p>
          <a:p>
            <a:r>
              <a:rPr lang="en-GB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특수 프로모션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93AA6F-0FE8-FE1D-7C14-BE046224A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416" y="2354296"/>
            <a:ext cx="6465168" cy="381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1898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>
            <a:extLst>
              <a:ext uri="{FF2B5EF4-FFF2-40B4-BE49-F238E27FC236}">
                <a16:creationId xmlns:a16="http://schemas.microsoft.com/office/drawing/2014/main" id="{38D4AB0B-15B7-4F13-86D6-A46CD3A1A55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9559700" y="6477842"/>
            <a:ext cx="346300" cy="365125"/>
          </a:xfrm>
        </p:spPr>
        <p:txBody>
          <a:bodyPr/>
          <a:lstStyle/>
          <a:p>
            <a:fld id="{58DFF737-E040-470C-96CC-D41AF1B56FAF}" type="slidenum">
              <a:rPr lang="en-GB" altLang="ko-KR">
                <a:solidFill>
                  <a:srgbClr val="740003"/>
                </a:solidFill>
              </a:rPr>
              <a:pPr/>
              <a:t>47</a:t>
            </a:fld>
            <a:endParaRPr lang="en-GB" altLang="ko-KR" dirty="0">
              <a:solidFill>
                <a:srgbClr val="740003"/>
              </a:solidFill>
            </a:endParaRPr>
          </a:p>
        </p:txBody>
      </p:sp>
      <p:sp>
        <p:nvSpPr>
          <p:cNvPr id="22" name="Rectangle 32">
            <a:extLst>
              <a:ext uri="{FF2B5EF4-FFF2-40B4-BE49-F238E27FC236}">
                <a16:creationId xmlns:a16="http://schemas.microsoft.com/office/drawing/2014/main" id="{ADE96816-008E-4F04-A82B-9122E455E80A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1702" y="1124744"/>
            <a:ext cx="9471818" cy="109215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70000"/>
              <a:buFont typeface="Monotype Sorts" pitchFamily="2" charset="2"/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588"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65100" indent="-161925" algn="l" defTabSz="762000">
              <a:lnSpc>
                <a:spcPct val="125000"/>
              </a:lnSpc>
              <a:spcBef>
                <a:spcPct val="1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95275" indent="-12858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31800" indent="-13493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8890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3462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8034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2606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2"/>
            <a:r>
              <a:rPr lang="ko-KR" altLang="en-US" sz="1400" dirty="0">
                <a:latin typeface="+mn-ea"/>
              </a:rPr>
              <a:t>특수 프로모션의 효과</a:t>
            </a:r>
            <a:endParaRPr lang="en-US" altLang="ko-KR" sz="1400" dirty="0">
              <a:latin typeface="+mn-ea"/>
            </a:endParaRPr>
          </a:p>
          <a:p>
            <a:pPr marL="3175" lvl="2" indent="0">
              <a:buNone/>
            </a:pP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지역내 특수 </a:t>
            </a:r>
            <a:r>
              <a:rPr lang="ko-KR" altLang="en-US" sz="1400" dirty="0" err="1">
                <a:latin typeface="+mn-ea"/>
              </a:rPr>
              <a:t>프로모션들중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“</a:t>
            </a:r>
            <a:r>
              <a:rPr lang="ko-KR" altLang="en-US" sz="1400" dirty="0">
                <a:latin typeface="+mn-ea"/>
              </a:rPr>
              <a:t>스포츠 관람 티켓 증정</a:t>
            </a:r>
            <a:r>
              <a:rPr lang="en-US" altLang="ko-KR" sz="1400" dirty="0">
                <a:latin typeface="+mn-ea"/>
              </a:rPr>
              <a:t>” </a:t>
            </a:r>
            <a:r>
              <a:rPr lang="ko-KR" altLang="en-US" sz="1400" dirty="0">
                <a:latin typeface="+mn-ea"/>
              </a:rPr>
              <a:t>이 모든 지역에서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가장 많은 헌혈자 수의 증가 비율을 가졌다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3175" lvl="2" indent="0">
              <a:buNone/>
            </a:pP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타 </a:t>
            </a:r>
            <a:r>
              <a:rPr lang="ko-KR" altLang="en-US" sz="1400" dirty="0" err="1">
                <a:latin typeface="+mn-ea"/>
              </a:rPr>
              <a:t>지역들에서도</a:t>
            </a:r>
            <a:r>
              <a:rPr lang="ko-KR" altLang="en-US" sz="1400" dirty="0">
                <a:latin typeface="+mn-ea"/>
              </a:rPr>
              <a:t> 헌혈자 수를 효과적으로 증가시킬 방법으로 </a:t>
            </a:r>
            <a:r>
              <a:rPr lang="en-US" altLang="ko-KR" sz="1400" dirty="0">
                <a:latin typeface="+mn-ea"/>
              </a:rPr>
              <a:t>“</a:t>
            </a:r>
            <a:r>
              <a:rPr lang="ko-KR" altLang="en-US" sz="1400" dirty="0">
                <a:latin typeface="+mn-ea"/>
              </a:rPr>
              <a:t>스포츠 관람 티켓 증정</a:t>
            </a:r>
            <a:r>
              <a:rPr lang="en-US" altLang="ko-KR" sz="1400" dirty="0">
                <a:latin typeface="+mn-ea"/>
              </a:rPr>
              <a:t>“ </a:t>
            </a:r>
            <a:r>
              <a:rPr lang="ko-KR" altLang="en-US" sz="1400" dirty="0">
                <a:latin typeface="+mn-ea"/>
              </a:rPr>
              <a:t>프로모션을 고려할 수 있을 것이다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62619AB4-6849-4FA0-8008-03C1B060E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0813" y="6597352"/>
            <a:ext cx="3384375" cy="2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ko-KR" b="1" dirty="0"/>
              <a:t>All rights reserved. Swiss Institute of Artificial Intelligence (SIAI)</a:t>
            </a:r>
            <a:endParaRPr kumimoji="1"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CA7933-94F0-BFD2-B2FF-21D46FE4A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672" y="3045573"/>
            <a:ext cx="6844630" cy="3422315"/>
          </a:xfrm>
          <a:prstGeom prst="rect">
            <a:avLst/>
          </a:prstGeom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98C93087-6980-F02E-F4DE-60DB9FDB11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662" y="375628"/>
            <a:ext cx="961587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1EDF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57F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800" b="1" dirty="0">
                <a:latin typeface="+mn-ea"/>
              </a:rPr>
              <a:t>External Intervention</a:t>
            </a:r>
          </a:p>
          <a:p>
            <a:r>
              <a:rPr lang="en-GB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특수 프로모션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AD508E4-C82D-3836-DA4E-08D2F7862089}"/>
              </a:ext>
            </a:extLst>
          </p:cNvPr>
          <p:cNvGrpSpPr/>
          <p:nvPr/>
        </p:nvGrpSpPr>
        <p:grpSpPr>
          <a:xfrm>
            <a:off x="2009562" y="2250055"/>
            <a:ext cx="6244850" cy="1028768"/>
            <a:chOff x="2358032" y="2250055"/>
            <a:chExt cx="6244850" cy="1028768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A2FD9A3-15B0-3B9D-1B6C-7EAEDEFD6522}"/>
                </a:ext>
              </a:extLst>
            </p:cNvPr>
            <p:cNvSpPr/>
            <p:nvPr/>
          </p:nvSpPr>
          <p:spPr>
            <a:xfrm>
              <a:off x="4423148" y="2620602"/>
              <a:ext cx="2079035" cy="189503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261E1241-8CEA-8593-5C45-21778F6B8B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2664" y="2754068"/>
              <a:ext cx="0" cy="28986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55DD660-D4A3-29F4-F371-73EE206C2AC5}"/>
                </a:ext>
              </a:extLst>
            </p:cNvPr>
            <p:cNvSpPr txBox="1"/>
            <p:nvPr/>
          </p:nvSpPr>
          <p:spPr>
            <a:xfrm>
              <a:off x="4183699" y="3001824"/>
              <a:ext cx="255793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/>
                <a:t>Special promotion (Treatment)</a:t>
              </a:r>
              <a:endParaRPr lang="ko-KR" altLang="en-US" sz="1200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682B0C6-AF8A-C8B5-F28D-9028EEF597B7}"/>
                </a:ext>
              </a:extLst>
            </p:cNvPr>
            <p:cNvSpPr/>
            <p:nvPr/>
          </p:nvSpPr>
          <p:spPr>
            <a:xfrm>
              <a:off x="3370658" y="2620602"/>
              <a:ext cx="1082720" cy="189503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0D2A754-C0AC-4312-9009-72D80C6B0C20}"/>
                </a:ext>
              </a:extLst>
            </p:cNvPr>
            <p:cNvSpPr/>
            <p:nvPr/>
          </p:nvSpPr>
          <p:spPr>
            <a:xfrm>
              <a:off x="6515156" y="2620602"/>
              <a:ext cx="1082720" cy="189503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01F1C74-93E5-2837-0485-E16B954AF80A}"/>
                </a:ext>
              </a:extLst>
            </p:cNvPr>
            <p:cNvGrpSpPr/>
            <p:nvPr/>
          </p:nvGrpSpPr>
          <p:grpSpPr>
            <a:xfrm>
              <a:off x="2358032" y="2619384"/>
              <a:ext cx="6244850" cy="191938"/>
              <a:chOff x="196318" y="5206403"/>
              <a:chExt cx="9363382" cy="333626"/>
            </a:xfrm>
          </p:grpSpPr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17D03BA4-77ED-9F68-A9A2-5CFC827DC5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318" y="5373216"/>
                <a:ext cx="9363382" cy="0"/>
              </a:xfrm>
              <a:prstGeom prst="line">
                <a:avLst/>
              </a:prstGeom>
              <a:ln w="38100">
                <a:solidFill>
                  <a:srgbClr val="FFC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A68C6848-016E-2DA7-78EB-5A53790AA8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737" y="5206403"/>
                <a:ext cx="0" cy="333626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A7E5825D-364F-8C9A-63B6-940A0E5692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4683" y="5206403"/>
                <a:ext cx="0" cy="333626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53ADA6FE-3A20-9560-190B-69BA3BE25D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629" y="5206403"/>
                <a:ext cx="0" cy="333626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ADA50CCD-1EB4-57F5-FE80-55A904BAE9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8575" y="5206403"/>
                <a:ext cx="0" cy="333626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C25548C1-2E72-895F-5B97-95972E47EE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5521" y="5206403"/>
                <a:ext cx="0" cy="333626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AC8E20F9-C720-1076-2573-2312DB0597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2467" y="5206403"/>
                <a:ext cx="0" cy="333626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C313818B-0653-EFAC-7208-1A4CEDAC6B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29413" y="5206403"/>
                <a:ext cx="0" cy="333626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9BCEFA07-E949-BA8B-D6DB-B402A09796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66359" y="5206403"/>
                <a:ext cx="0" cy="333626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FBEAF087-B0FE-9D26-9D21-886532CC0C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3305" y="5206403"/>
                <a:ext cx="0" cy="333626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D26498A1-F01B-55FD-9F6F-D7C6C86E6B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40253" y="5206403"/>
                <a:ext cx="0" cy="333626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8974D783-5864-3C10-9DEB-7B4772F58BD9}"/>
                </a:ext>
              </a:extLst>
            </p:cNvPr>
            <p:cNvCxnSpPr>
              <a:cxnSpLocks/>
            </p:cNvCxnSpPr>
            <p:nvPr/>
          </p:nvCxnSpPr>
          <p:spPr>
            <a:xfrm>
              <a:off x="5971361" y="2460393"/>
              <a:ext cx="705516" cy="23127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3A90D90-D302-A9B2-9874-23649D73DD3D}"/>
                </a:ext>
              </a:extLst>
            </p:cNvPr>
            <p:cNvSpPr txBox="1"/>
            <p:nvPr/>
          </p:nvSpPr>
          <p:spPr>
            <a:xfrm>
              <a:off x="4532201" y="2250055"/>
              <a:ext cx="183842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/>
                <a:t>Control group</a:t>
              </a:r>
              <a:endParaRPr lang="ko-KR" altLang="en-US" sz="1200" dirty="0"/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295CC3E3-C296-45EE-E850-1E88D5CAD7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25953" y="2460393"/>
              <a:ext cx="705516" cy="23127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791811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562F8F0-2A57-4EE2-AB2A-7A729857E5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sz="2400" b="1" dirty="0">
                <a:latin typeface="+mj-ea"/>
                <a:ea typeface="+mj-ea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158481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>
            <a:extLst>
              <a:ext uri="{FF2B5EF4-FFF2-40B4-BE49-F238E27FC236}">
                <a16:creationId xmlns:a16="http://schemas.microsoft.com/office/drawing/2014/main" id="{38D4AB0B-15B7-4F13-86D6-A46CD3A1A55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9559700" y="6477842"/>
            <a:ext cx="346300" cy="365125"/>
          </a:xfrm>
        </p:spPr>
        <p:txBody>
          <a:bodyPr/>
          <a:lstStyle/>
          <a:p>
            <a:fld id="{58DFF737-E040-470C-96CC-D41AF1B56FAF}" type="slidenum">
              <a:rPr lang="en-GB" altLang="ko-KR">
                <a:solidFill>
                  <a:srgbClr val="740003"/>
                </a:solidFill>
              </a:rPr>
              <a:pPr/>
              <a:t>4</a:t>
            </a:fld>
            <a:endParaRPr lang="en-GB" altLang="ko-KR" dirty="0">
              <a:solidFill>
                <a:srgbClr val="740003"/>
              </a:solidFill>
            </a:endParaRPr>
          </a:p>
        </p:txBody>
      </p:sp>
      <p:sp>
        <p:nvSpPr>
          <p:cNvPr id="22" name="Rectangle 32">
            <a:extLst>
              <a:ext uri="{FF2B5EF4-FFF2-40B4-BE49-F238E27FC236}">
                <a16:creationId xmlns:a16="http://schemas.microsoft.com/office/drawing/2014/main" id="{ADE96816-008E-4F04-A82B-9122E455E80A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1702" y="1124744"/>
            <a:ext cx="9471818" cy="82285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70000"/>
              <a:buFont typeface="Monotype Sorts" pitchFamily="2" charset="2"/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588"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65100" indent="-161925" algn="l" defTabSz="762000">
              <a:lnSpc>
                <a:spcPct val="125000"/>
              </a:lnSpc>
              <a:spcBef>
                <a:spcPct val="1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95275" indent="-12858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31800" indent="-13493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8890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3462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8034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2606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2">
              <a:buFontTx/>
              <a:buChar char="-"/>
            </a:pPr>
            <a:r>
              <a:rPr lang="ko-KR" altLang="en-US" sz="1400" dirty="0">
                <a:latin typeface="+mn-ea"/>
              </a:rPr>
              <a:t>앞서 설명한 혈액관리기본계획에 의한 대응이 실제로 동작하는지 확인한다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2">
              <a:buFontTx/>
              <a:buChar char="-"/>
            </a:pPr>
            <a:r>
              <a:rPr lang="en-US" altLang="ko-KR" sz="1400" dirty="0">
                <a:latin typeface="+mn-ea"/>
              </a:rPr>
              <a:t>"</a:t>
            </a:r>
            <a:r>
              <a:rPr lang="ko-KR" altLang="en-US" sz="1400" dirty="0">
                <a:latin typeface="+mn-ea"/>
              </a:rPr>
              <a:t>혈액 사용량</a:t>
            </a:r>
            <a:r>
              <a:rPr lang="en-US" altLang="ko-KR" sz="1400" dirty="0">
                <a:latin typeface="+mn-ea"/>
              </a:rPr>
              <a:t>“,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"</a:t>
            </a:r>
            <a:r>
              <a:rPr lang="ko-KR" altLang="en-US" sz="1400" dirty="0">
                <a:latin typeface="+mn-ea"/>
              </a:rPr>
              <a:t>헌혈자 수</a:t>
            </a:r>
            <a:r>
              <a:rPr lang="en-US" altLang="ko-KR" sz="1400" dirty="0">
                <a:latin typeface="+mn-ea"/>
              </a:rPr>
              <a:t>“, “</a:t>
            </a:r>
            <a:r>
              <a:rPr lang="ko-KR" altLang="en-US" sz="1400" dirty="0">
                <a:latin typeface="+mn-ea"/>
              </a:rPr>
              <a:t>혈액 보유량</a:t>
            </a:r>
            <a:r>
              <a:rPr lang="en-US" altLang="ko-KR" sz="1400" dirty="0">
                <a:latin typeface="+mn-ea"/>
              </a:rPr>
              <a:t>”</a:t>
            </a:r>
            <a:r>
              <a:rPr lang="ko-KR" altLang="en-US" sz="1400" dirty="0">
                <a:latin typeface="+mn-ea"/>
              </a:rPr>
              <a:t>간 관계를 통해</a:t>
            </a:r>
            <a:r>
              <a:rPr lang="en-US" altLang="ko-KR" sz="1400" dirty="0">
                <a:latin typeface="+mn-ea"/>
              </a:rPr>
              <a:t> “</a:t>
            </a:r>
            <a:r>
              <a:rPr lang="ko-KR" altLang="en-US" sz="1400" dirty="0">
                <a:latin typeface="+mn-ea"/>
              </a:rPr>
              <a:t>혈액 보유량</a:t>
            </a:r>
            <a:r>
              <a:rPr lang="en-US" altLang="ko-KR" sz="1400" dirty="0">
                <a:latin typeface="+mn-ea"/>
              </a:rPr>
              <a:t>”</a:t>
            </a:r>
            <a:r>
              <a:rPr lang="ko-KR" altLang="en-US" sz="1400" dirty="0">
                <a:latin typeface="+mn-ea"/>
              </a:rPr>
              <a:t>이 유지되는 구조를 파악한다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2">
              <a:buFontTx/>
              <a:buChar char="-"/>
            </a:pPr>
            <a:r>
              <a:rPr lang="ko-KR" altLang="en-US" sz="1400" dirty="0">
                <a:latin typeface="+mn-ea"/>
              </a:rPr>
              <a:t>정확한 관계 파악을 위해 도메인 지식상 데이터들에 영향을 주는 요소들을 통제한후 분석을 수행한다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62619AB4-6849-4FA0-8008-03C1B060E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0813" y="6597352"/>
            <a:ext cx="3384375" cy="2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ko-KR" b="1" dirty="0"/>
              <a:t>All rights reserved. Swiss Institute of Artificial Intelligence (SIAI)</a:t>
            </a:r>
            <a:endParaRPr kumimoji="1" lang="ko-KR" altLang="en-US" b="1" dirty="0"/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A0FF5654-5EA3-54A4-04CE-DC54BBBCC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662" y="375628"/>
            <a:ext cx="961587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1EDF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57F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800" b="1" dirty="0">
                <a:latin typeface="+mn-ea"/>
              </a:rPr>
              <a:t>Intro</a:t>
            </a:r>
          </a:p>
          <a:p>
            <a:r>
              <a:rPr lang="en-GB" altLang="ko-KR" sz="1600" dirty="0">
                <a:latin typeface="+mn-ea"/>
              </a:rPr>
              <a:t>- </a:t>
            </a:r>
            <a:r>
              <a:rPr lang="en-US" altLang="ko-KR" sz="1600" dirty="0">
                <a:latin typeface="+mn-ea"/>
              </a:rPr>
              <a:t>Purpose</a:t>
            </a:r>
            <a:endParaRPr lang="ko-KR" alt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06520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>
            <a:extLst>
              <a:ext uri="{FF2B5EF4-FFF2-40B4-BE49-F238E27FC236}">
                <a16:creationId xmlns:a16="http://schemas.microsoft.com/office/drawing/2014/main" id="{38D4AB0B-15B7-4F13-86D6-A46CD3A1A55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9559700" y="6477842"/>
            <a:ext cx="346300" cy="365125"/>
          </a:xfrm>
        </p:spPr>
        <p:txBody>
          <a:bodyPr/>
          <a:lstStyle/>
          <a:p>
            <a:fld id="{58DFF737-E040-470C-96CC-D41AF1B56FAF}" type="slidenum">
              <a:rPr lang="en-GB" altLang="ko-KR">
                <a:solidFill>
                  <a:srgbClr val="740003"/>
                </a:solidFill>
              </a:rPr>
              <a:pPr/>
              <a:t>49</a:t>
            </a:fld>
            <a:endParaRPr lang="en-GB" altLang="ko-KR" dirty="0">
              <a:solidFill>
                <a:srgbClr val="740003"/>
              </a:solidFill>
            </a:endParaRPr>
          </a:p>
        </p:txBody>
      </p:sp>
      <p:sp>
        <p:nvSpPr>
          <p:cNvPr id="22" name="Rectangle 32">
            <a:extLst>
              <a:ext uri="{FF2B5EF4-FFF2-40B4-BE49-F238E27FC236}">
                <a16:creationId xmlns:a16="http://schemas.microsoft.com/office/drawing/2014/main" id="{ADE96816-008E-4F04-A82B-9122E455E80A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1702" y="1124744"/>
            <a:ext cx="9471818" cy="196470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70000"/>
              <a:buFont typeface="Monotype Sorts" pitchFamily="2" charset="2"/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588"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65100" indent="-161925" algn="l" defTabSz="762000">
              <a:lnSpc>
                <a:spcPct val="125000"/>
              </a:lnSpc>
              <a:spcBef>
                <a:spcPct val="1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95275" indent="-12858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31800" indent="-13493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8890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3462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8034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2606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2">
              <a:buFontTx/>
              <a:buChar char="-"/>
            </a:pPr>
            <a:r>
              <a:rPr lang="ko-KR" altLang="en-US" sz="1400" dirty="0">
                <a:latin typeface="+mn-ea"/>
              </a:rPr>
              <a:t>공급량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사용량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보유량은 상호간 관계를 가진다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2">
              <a:buFontTx/>
              <a:buChar char="-"/>
            </a:pPr>
            <a:r>
              <a:rPr lang="ko-KR" altLang="en-US" sz="1400" dirty="0">
                <a:latin typeface="+mn-ea"/>
              </a:rPr>
              <a:t>공급량은 사용량이 </a:t>
            </a:r>
            <a:r>
              <a:rPr lang="ko-KR" altLang="en-US" sz="1400" dirty="0" err="1">
                <a:latin typeface="+mn-ea"/>
              </a:rPr>
              <a:t>줄어듬에</a:t>
            </a:r>
            <a:r>
              <a:rPr lang="ko-KR" altLang="en-US" sz="1400" dirty="0">
                <a:latin typeface="+mn-ea"/>
              </a:rPr>
              <a:t> 따라 </a:t>
            </a:r>
            <a:r>
              <a:rPr lang="ko-KR" altLang="en-US" sz="1400" b="1" dirty="0">
                <a:latin typeface="+mn-ea"/>
              </a:rPr>
              <a:t>인위적으로 감소</a:t>
            </a:r>
            <a:r>
              <a:rPr lang="ko-KR" altLang="en-US" sz="1400" dirty="0">
                <a:latin typeface="+mn-ea"/>
              </a:rPr>
              <a:t>시키기도 하며</a:t>
            </a:r>
            <a:r>
              <a:rPr lang="en-US" altLang="ko-KR" sz="1400" dirty="0">
                <a:latin typeface="+mn-ea"/>
              </a:rPr>
              <a:t>, 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공급량 감소 또는 사용량 증가로 보유량이 감소할 경우 여러 방법을 통해 </a:t>
            </a:r>
            <a:r>
              <a:rPr lang="ko-KR" altLang="en-US" sz="1400" b="1" dirty="0">
                <a:latin typeface="+mn-ea"/>
              </a:rPr>
              <a:t>인위적으로 증가</a:t>
            </a:r>
            <a:r>
              <a:rPr lang="ko-KR" altLang="en-US" sz="1400" dirty="0">
                <a:latin typeface="+mn-ea"/>
              </a:rPr>
              <a:t>시킨다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2">
              <a:buFontTx/>
              <a:buChar char="-"/>
            </a:pPr>
            <a:r>
              <a:rPr lang="ko-KR" altLang="en-US" sz="1400" dirty="0">
                <a:latin typeface="+mn-ea"/>
              </a:rPr>
              <a:t>사용량 또한 사용량의 증가나 공급량의 감소로 보유량이 감소할 경우 인위적으로 사용량을 </a:t>
            </a:r>
            <a:r>
              <a:rPr lang="ko-KR" altLang="en-US" sz="1400" b="1" dirty="0">
                <a:latin typeface="+mn-ea"/>
              </a:rPr>
              <a:t>인위적으로 감소</a:t>
            </a:r>
            <a:r>
              <a:rPr lang="ko-KR" altLang="en-US" sz="1400" dirty="0">
                <a:latin typeface="+mn-ea"/>
              </a:rPr>
              <a:t>시킨다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2">
              <a:buFontTx/>
              <a:buChar char="-"/>
            </a:pPr>
            <a:r>
              <a:rPr lang="ko-KR" altLang="en-US" sz="1400" dirty="0">
                <a:latin typeface="+mn-ea"/>
              </a:rPr>
              <a:t>예측 불가능한 이벤트가 아닌 이상 </a:t>
            </a:r>
            <a:r>
              <a:rPr lang="en-US" altLang="ko-KR" sz="1400" dirty="0">
                <a:latin typeface="+mn-ea"/>
              </a:rPr>
              <a:t>“</a:t>
            </a:r>
            <a:r>
              <a:rPr lang="ko-KR" altLang="en-US" sz="1400" dirty="0">
                <a:latin typeface="+mn-ea"/>
              </a:rPr>
              <a:t>헌혈자 수</a:t>
            </a:r>
            <a:r>
              <a:rPr lang="en-US" altLang="ko-KR" sz="1400" dirty="0">
                <a:latin typeface="+mn-ea"/>
              </a:rPr>
              <a:t>”</a:t>
            </a:r>
            <a:r>
              <a:rPr lang="ko-KR" altLang="en-US" sz="1400" dirty="0">
                <a:latin typeface="+mn-ea"/>
              </a:rPr>
              <a:t>는 </a:t>
            </a:r>
            <a:r>
              <a:rPr lang="en-US" altLang="ko-KR" sz="1400" dirty="0">
                <a:latin typeface="+mn-ea"/>
              </a:rPr>
              <a:t>“</a:t>
            </a:r>
            <a:r>
              <a:rPr lang="ko-KR" altLang="en-US" sz="1400" dirty="0">
                <a:latin typeface="+mn-ea"/>
              </a:rPr>
              <a:t>프로모션</a:t>
            </a:r>
            <a:r>
              <a:rPr lang="en-US" altLang="ko-KR" sz="1400" dirty="0">
                <a:latin typeface="+mn-ea"/>
              </a:rPr>
              <a:t>“ , “</a:t>
            </a:r>
            <a:r>
              <a:rPr lang="ko-KR" altLang="en-US" sz="1400" dirty="0">
                <a:latin typeface="+mn-ea"/>
              </a:rPr>
              <a:t>촉구 문자 발송</a:t>
            </a:r>
            <a:r>
              <a:rPr lang="en-US" altLang="ko-KR" sz="1400" dirty="0">
                <a:latin typeface="+mn-ea"/>
              </a:rPr>
              <a:t>”</a:t>
            </a:r>
            <a:r>
              <a:rPr lang="ko-KR" altLang="en-US" sz="1400" dirty="0">
                <a:latin typeface="+mn-ea"/>
              </a:rPr>
              <a:t>등 방법을 통해 일정하게 유지된다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2">
              <a:buFontTx/>
              <a:buChar char="-"/>
            </a:pPr>
            <a:r>
              <a:rPr lang="ko-KR" altLang="en-US" sz="1400" dirty="0">
                <a:latin typeface="+mn-ea"/>
              </a:rPr>
              <a:t>프로모션의 효과는 지역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성별에 따라 차이를 보인다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2">
              <a:buFontTx/>
              <a:buChar char="-"/>
            </a:pPr>
            <a:r>
              <a:rPr lang="ko-KR" altLang="en-US" sz="1400" dirty="0">
                <a:latin typeface="+mn-ea"/>
              </a:rPr>
              <a:t>특수 프로모션 중 효과적인 방법이 존재한다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62619AB4-6849-4FA0-8008-03C1B060E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0813" y="6597352"/>
            <a:ext cx="3384375" cy="2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ko-KR" b="1" dirty="0"/>
              <a:t>All rights reserved. Swiss Institute of Artificial Intelligence (SIAI)</a:t>
            </a:r>
            <a:endParaRPr kumimoji="1" lang="ko-KR" altLang="en-US" b="1" dirty="0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98C93087-6980-F02E-F4DE-60DB9FDB11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662" y="375628"/>
            <a:ext cx="961587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1EDF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57F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800" b="1" dirty="0">
                <a:latin typeface="+mn-ea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937912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562F8F0-2A57-4EE2-AB2A-7A729857E5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altLang="ko-KR" sz="2400" b="1" dirty="0">
                <a:latin typeface="+mj-ea"/>
                <a:ea typeface="+mj-ea"/>
              </a:rPr>
              <a:t>Domain</a:t>
            </a:r>
          </a:p>
        </p:txBody>
      </p:sp>
    </p:spTree>
    <p:extLst>
      <p:ext uri="{BB962C8B-B14F-4D97-AF65-F5344CB8AC3E}">
        <p14:creationId xmlns:p14="http://schemas.microsoft.com/office/powerpoint/2010/main" val="2655437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>
            <a:extLst>
              <a:ext uri="{FF2B5EF4-FFF2-40B4-BE49-F238E27FC236}">
                <a16:creationId xmlns:a16="http://schemas.microsoft.com/office/drawing/2014/main" id="{38D4AB0B-15B7-4F13-86D6-A46CD3A1A55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9559700" y="6477842"/>
            <a:ext cx="346300" cy="365125"/>
          </a:xfrm>
        </p:spPr>
        <p:txBody>
          <a:bodyPr/>
          <a:lstStyle/>
          <a:p>
            <a:fld id="{58DFF737-E040-470C-96CC-D41AF1B56FAF}" type="slidenum">
              <a:rPr lang="en-GB" altLang="ko-KR">
                <a:solidFill>
                  <a:srgbClr val="740003"/>
                </a:solidFill>
              </a:rPr>
              <a:pPr/>
              <a:t>6</a:t>
            </a:fld>
            <a:endParaRPr lang="en-GB" altLang="ko-KR" dirty="0">
              <a:solidFill>
                <a:srgbClr val="740003"/>
              </a:solidFill>
            </a:endParaRPr>
          </a:p>
        </p:txBody>
      </p:sp>
      <p:sp>
        <p:nvSpPr>
          <p:cNvPr id="22" name="Rectangle 32">
            <a:extLst>
              <a:ext uri="{FF2B5EF4-FFF2-40B4-BE49-F238E27FC236}">
                <a16:creationId xmlns:a16="http://schemas.microsoft.com/office/drawing/2014/main" id="{ADE96816-008E-4F04-A82B-9122E455E80A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1702" y="1124744"/>
            <a:ext cx="9111778" cy="24115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70000"/>
              <a:buFont typeface="Monotype Sorts" pitchFamily="2" charset="2"/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588"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65100" indent="-161925" algn="l" defTabSz="762000">
              <a:lnSpc>
                <a:spcPct val="125000"/>
              </a:lnSpc>
              <a:spcBef>
                <a:spcPct val="1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95275" indent="-12858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31800" indent="-13493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8890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3462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8034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2606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2"/>
            <a:r>
              <a:rPr lang="ko-KR" altLang="en-US" sz="1400" dirty="0">
                <a:latin typeface="+mn-ea"/>
              </a:rPr>
              <a:t>헌혈의 집은 센터별로 다른 운영 시간을 갖는다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62619AB4-6849-4FA0-8008-03C1B060E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0813" y="6597352"/>
            <a:ext cx="3384375" cy="2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ko-KR" b="1" dirty="0"/>
              <a:t>All rights reserved. Swiss Institute of Artificial Intelligence (SIAI)</a:t>
            </a:r>
            <a:endParaRPr kumimoji="1" lang="ko-KR" altLang="en-US" b="1" dirty="0"/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079F05C8-FDF6-41FF-8F47-3D5B559CE9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662" y="375628"/>
            <a:ext cx="961587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1EDF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57F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800" b="1" dirty="0">
                <a:latin typeface="+mn-ea"/>
              </a:rPr>
              <a:t>Domain</a:t>
            </a:r>
          </a:p>
          <a:p>
            <a:r>
              <a:rPr lang="en-GB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요일</a:t>
            </a:r>
            <a:r>
              <a:rPr lang="en-US" altLang="ko-KR" sz="1600" dirty="0">
                <a:latin typeface="+mn-ea"/>
              </a:rPr>
              <a:t>/</a:t>
            </a:r>
            <a:r>
              <a:rPr lang="ko-KR" altLang="en-US" sz="1600" dirty="0">
                <a:latin typeface="+mn-ea"/>
              </a:rPr>
              <a:t>휴일</a:t>
            </a:r>
            <a:endParaRPr lang="en-GB" altLang="ko-KR" sz="16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01BA07-2C76-B750-FB6E-5A36984F6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53" y="1772816"/>
            <a:ext cx="4138786" cy="430785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8579D3E-179C-EAA9-9DCE-14F105ED8B10}"/>
              </a:ext>
            </a:extLst>
          </p:cNvPr>
          <p:cNvSpPr/>
          <p:nvPr/>
        </p:nvSpPr>
        <p:spPr>
          <a:xfrm>
            <a:off x="623974" y="3573016"/>
            <a:ext cx="80063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546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>
            <a:extLst>
              <a:ext uri="{FF2B5EF4-FFF2-40B4-BE49-F238E27FC236}">
                <a16:creationId xmlns:a16="http://schemas.microsoft.com/office/drawing/2014/main" id="{38D4AB0B-15B7-4F13-86D6-A46CD3A1A55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9559700" y="6477842"/>
            <a:ext cx="346300" cy="365125"/>
          </a:xfrm>
        </p:spPr>
        <p:txBody>
          <a:bodyPr/>
          <a:lstStyle/>
          <a:p>
            <a:fld id="{58DFF737-E040-470C-96CC-D41AF1B56FAF}" type="slidenum">
              <a:rPr lang="en-GB" altLang="ko-KR">
                <a:solidFill>
                  <a:srgbClr val="740003"/>
                </a:solidFill>
              </a:rPr>
              <a:pPr/>
              <a:t>7</a:t>
            </a:fld>
            <a:endParaRPr lang="en-GB" altLang="ko-KR" dirty="0">
              <a:solidFill>
                <a:srgbClr val="740003"/>
              </a:solidFill>
            </a:endParaRPr>
          </a:p>
        </p:txBody>
      </p:sp>
      <p:sp>
        <p:nvSpPr>
          <p:cNvPr id="22" name="Rectangle 32">
            <a:extLst>
              <a:ext uri="{FF2B5EF4-FFF2-40B4-BE49-F238E27FC236}">
                <a16:creationId xmlns:a16="http://schemas.microsoft.com/office/drawing/2014/main" id="{ADE96816-008E-4F04-A82B-9122E455E80A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1702" y="1124744"/>
            <a:ext cx="9471818" cy="80131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70000"/>
              <a:buFont typeface="Monotype Sorts" pitchFamily="2" charset="2"/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588"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65100" indent="-161925" algn="l" defTabSz="762000">
              <a:lnSpc>
                <a:spcPct val="125000"/>
              </a:lnSpc>
              <a:spcBef>
                <a:spcPct val="1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95275" indent="-12858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31800" indent="-13493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8890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3462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8034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2606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2"/>
            <a:r>
              <a:rPr lang="ko-KR" altLang="en-US" sz="1400" dirty="0">
                <a:latin typeface="+mn-ea"/>
              </a:rPr>
              <a:t>요일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휴일간 분포 비교 </a:t>
            </a:r>
            <a:endParaRPr lang="en-US" altLang="ko-KR" sz="1400" dirty="0">
              <a:latin typeface="+mn-ea"/>
            </a:endParaRPr>
          </a:p>
          <a:p>
            <a:pPr marL="3175" lvl="2" indent="0">
              <a:buNone/>
            </a:pP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주말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휴일의 헌혈자수 분포의 평균이 평일보다 낮다</a:t>
            </a:r>
            <a:r>
              <a:rPr lang="en-US" altLang="ko-KR" sz="1400" dirty="0">
                <a:latin typeface="+mn-ea"/>
              </a:rPr>
              <a:t>.</a:t>
            </a:r>
            <a:br>
              <a:rPr lang="en-GB" altLang="ko-KR" sz="1400" dirty="0">
                <a:latin typeface="+mn-ea"/>
              </a:rPr>
            </a:br>
            <a:r>
              <a:rPr lang="en-GB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데이터에는 강한 </a:t>
            </a:r>
            <a:r>
              <a:rPr lang="en-US" altLang="ko-KR" sz="1400" dirty="0">
                <a:latin typeface="+mn-ea"/>
              </a:rPr>
              <a:t>weekly seasonality, holiday effect</a:t>
            </a:r>
            <a:r>
              <a:rPr lang="ko-KR" altLang="en-US" sz="1400" dirty="0">
                <a:latin typeface="+mn-ea"/>
              </a:rPr>
              <a:t>가 존재한다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62619AB4-6849-4FA0-8008-03C1B060E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0813" y="6597352"/>
            <a:ext cx="3384375" cy="2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ko-KR" b="1" dirty="0"/>
              <a:t>All rights reserved. Swiss Institute of Artificial Intelligence (SIAI)</a:t>
            </a:r>
            <a:endParaRPr kumimoji="1" lang="ko-KR" altLang="en-US" b="1" dirty="0"/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079F05C8-FDF6-41FF-8F47-3D5B559CE9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662" y="375628"/>
            <a:ext cx="961587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1EDF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57F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800" b="1" dirty="0">
                <a:latin typeface="+mn-ea"/>
              </a:rPr>
              <a:t>Domain</a:t>
            </a:r>
          </a:p>
          <a:p>
            <a:r>
              <a:rPr lang="en-GB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요일</a:t>
            </a:r>
            <a:r>
              <a:rPr lang="en-US" altLang="ko-KR" sz="1600" dirty="0">
                <a:latin typeface="+mn-ea"/>
              </a:rPr>
              <a:t>/</a:t>
            </a:r>
            <a:r>
              <a:rPr lang="ko-KR" altLang="en-US" sz="1600" dirty="0">
                <a:latin typeface="+mn-ea"/>
              </a:rPr>
              <a:t>휴일</a:t>
            </a:r>
            <a:endParaRPr lang="en-GB" altLang="ko-KR" sz="1600" dirty="0">
              <a:latin typeface="+mn-ea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C52966D-5529-A899-B2E1-2BEA230792C4}"/>
              </a:ext>
            </a:extLst>
          </p:cNvPr>
          <p:cNvGrpSpPr/>
          <p:nvPr/>
        </p:nvGrpSpPr>
        <p:grpSpPr>
          <a:xfrm>
            <a:off x="217091" y="3184766"/>
            <a:ext cx="9471818" cy="2265870"/>
            <a:chOff x="0" y="2244132"/>
            <a:chExt cx="9906000" cy="236973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9ED37AE-03EE-3100-8430-F4DBEF758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244132"/>
              <a:ext cx="9906000" cy="2369736"/>
            </a:xfrm>
            <a:prstGeom prst="rect">
              <a:avLst/>
            </a:prstGeom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8203196-12A9-DF98-F754-B7FC8D5104CE}"/>
                </a:ext>
              </a:extLst>
            </p:cNvPr>
            <p:cNvGrpSpPr/>
            <p:nvPr/>
          </p:nvGrpSpPr>
          <p:grpSpPr>
            <a:xfrm>
              <a:off x="746125" y="3383281"/>
              <a:ext cx="3818254" cy="321945"/>
              <a:chOff x="2109340" y="3215056"/>
              <a:chExt cx="5896423" cy="276225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5DEF3B84-5F20-B269-F85D-7C1A409C3B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9340" y="3308765"/>
                <a:ext cx="980613" cy="0"/>
              </a:xfrm>
              <a:prstGeom prst="line">
                <a:avLst/>
              </a:prstGeom>
              <a:ln w="12700">
                <a:solidFill>
                  <a:srgbClr val="FF0000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5968BB8B-D768-9645-D673-5513368F9B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89953" y="3308765"/>
                <a:ext cx="986747" cy="4716"/>
              </a:xfrm>
              <a:prstGeom prst="line">
                <a:avLst/>
              </a:prstGeom>
              <a:ln w="12700">
                <a:solidFill>
                  <a:srgbClr val="FF0000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26C364C6-584C-CB4D-A9F7-4B64303CB4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28339" y="3338049"/>
                <a:ext cx="977424" cy="153232"/>
              </a:xfrm>
              <a:prstGeom prst="line">
                <a:avLst/>
              </a:prstGeom>
              <a:ln w="12700">
                <a:solidFill>
                  <a:srgbClr val="FF0000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7D767FB3-5293-09FD-AA45-3880A9BED5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54600" y="3215056"/>
                <a:ext cx="993775" cy="98425"/>
              </a:xfrm>
              <a:prstGeom prst="line">
                <a:avLst/>
              </a:prstGeom>
              <a:ln w="12700">
                <a:solidFill>
                  <a:srgbClr val="FF0000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8B316585-41A6-8B8E-38F5-7EA93DE8D7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6700" y="3311498"/>
                <a:ext cx="983456" cy="3571"/>
              </a:xfrm>
              <a:prstGeom prst="line">
                <a:avLst/>
              </a:prstGeom>
              <a:ln w="12700">
                <a:solidFill>
                  <a:srgbClr val="FF0000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DF85478E-E2F1-C4B8-4FA4-9C5FF3728E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75" y="3215056"/>
                <a:ext cx="977900" cy="122993"/>
              </a:xfrm>
              <a:prstGeom prst="line">
                <a:avLst/>
              </a:prstGeom>
              <a:ln w="12700">
                <a:solidFill>
                  <a:srgbClr val="FF0000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3C9632E5-AEDC-4FBF-AC43-B779DFAC5561}"/>
                </a:ext>
              </a:extLst>
            </p:cNvPr>
            <p:cNvCxnSpPr>
              <a:cxnSpLocks/>
            </p:cNvCxnSpPr>
            <p:nvPr/>
          </p:nvCxnSpPr>
          <p:spPr>
            <a:xfrm>
              <a:off x="6486258" y="3461047"/>
              <a:ext cx="2230452" cy="324740"/>
            </a:xfrm>
            <a:prstGeom prst="line">
              <a:avLst/>
            </a:prstGeom>
            <a:ln w="12700">
              <a:solidFill>
                <a:srgbClr val="FF0000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9829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>
            <a:extLst>
              <a:ext uri="{FF2B5EF4-FFF2-40B4-BE49-F238E27FC236}">
                <a16:creationId xmlns:a16="http://schemas.microsoft.com/office/drawing/2014/main" id="{38D4AB0B-15B7-4F13-86D6-A46CD3A1A55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9559700" y="6477842"/>
            <a:ext cx="346300" cy="365125"/>
          </a:xfrm>
        </p:spPr>
        <p:txBody>
          <a:bodyPr/>
          <a:lstStyle/>
          <a:p>
            <a:fld id="{58DFF737-E040-470C-96CC-D41AF1B56FAF}" type="slidenum">
              <a:rPr lang="en-GB" altLang="ko-KR">
                <a:solidFill>
                  <a:srgbClr val="740003"/>
                </a:solidFill>
              </a:rPr>
              <a:pPr/>
              <a:t>8</a:t>
            </a:fld>
            <a:endParaRPr lang="en-GB" altLang="ko-KR" dirty="0">
              <a:solidFill>
                <a:srgbClr val="740003"/>
              </a:solidFill>
            </a:endParaRPr>
          </a:p>
        </p:txBody>
      </p:sp>
      <p:sp>
        <p:nvSpPr>
          <p:cNvPr id="22" name="Rectangle 32">
            <a:extLst>
              <a:ext uri="{FF2B5EF4-FFF2-40B4-BE49-F238E27FC236}">
                <a16:creationId xmlns:a16="http://schemas.microsoft.com/office/drawing/2014/main" id="{ADE96816-008E-4F04-A82B-9122E455E80A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1702" y="1124744"/>
            <a:ext cx="7671618" cy="24115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70000"/>
              <a:buFont typeface="Monotype Sorts" pitchFamily="2" charset="2"/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588" algn="l" defTabSz="762000">
              <a:lnSpc>
                <a:spcPct val="125000"/>
              </a:lnSpc>
              <a:spcBef>
                <a:spcPct val="4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65100" indent="-161925" algn="l" defTabSz="762000">
              <a:lnSpc>
                <a:spcPct val="125000"/>
              </a:lnSpc>
              <a:spcBef>
                <a:spcPct val="1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95275" indent="-12858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31800" indent="-134938" algn="l" defTabSz="762000">
              <a:lnSpc>
                <a:spcPct val="125000"/>
              </a:lnSpc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8890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3462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8034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260600" indent="-134938" defTabSz="7620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2"/>
            <a:r>
              <a:rPr lang="ko-KR" altLang="en-US" sz="1400" dirty="0">
                <a:latin typeface="+mn-ea"/>
              </a:rPr>
              <a:t>성별 그룹 간 헌혈 방법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부적격 비율 등에서 차이가 존재한다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62619AB4-6849-4FA0-8008-03C1B060E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0813" y="6597352"/>
            <a:ext cx="3384375" cy="2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74000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ko-KR" b="1" dirty="0"/>
              <a:t>All rights reserved. Swiss Institute of Artificial Intelligence (SIAI)</a:t>
            </a:r>
            <a:endParaRPr kumimoji="1" lang="ko-KR" altLang="en-US" b="1" dirty="0"/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079F05C8-FDF6-41FF-8F47-3D5B559CE9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662" y="375628"/>
            <a:ext cx="961587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1EDF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57F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800" b="1" dirty="0">
                <a:latin typeface="+mn-ea"/>
              </a:rPr>
              <a:t>Domain</a:t>
            </a:r>
          </a:p>
          <a:p>
            <a:r>
              <a:rPr lang="en-GB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성별</a:t>
            </a:r>
            <a:endParaRPr lang="en-GB" altLang="ko-KR" sz="16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C27F04-3686-F2B3-D64B-44079723B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283" y="1507548"/>
            <a:ext cx="5655434" cy="23027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1A22333-7E61-8FB9-3D95-B9AC8F4A2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189" y="3951938"/>
            <a:ext cx="5329622" cy="250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3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IAI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D6B5708396BA479D4273B7115E4EA7" ma:contentTypeVersion="11" ma:contentTypeDescription="Create a new document." ma:contentTypeScope="" ma:versionID="1a44f6408b653a28be3352bd045d1b51">
  <xsd:schema xmlns:xsd="http://www.w3.org/2001/XMLSchema" xmlns:xs="http://www.w3.org/2001/XMLSchema" xmlns:p="http://schemas.microsoft.com/office/2006/metadata/properties" xmlns:ns2="5da2abde-f1e4-4925-bf3d-1ccba1770b6d" xmlns:ns3="cc43e6c1-bdcb-4f16-a7a3-4695a3ad3d37" targetNamespace="http://schemas.microsoft.com/office/2006/metadata/properties" ma:root="true" ma:fieldsID="06aaa6497646c3a39e36e586ac08db9f" ns2:_="" ns3:_="">
    <xsd:import namespace="5da2abde-f1e4-4925-bf3d-1ccba1770b6d"/>
    <xsd:import namespace="cc43e6c1-bdcb-4f16-a7a3-4695a3ad3d3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a2abde-f1e4-4925-bf3d-1ccba1770b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43e6c1-bdcb-4f16-a7a3-4695a3ad3d37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623A856-74A5-4282-A2D3-D22635A0AA8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A5483E9-ED54-4BF0-A0B0-2D94050796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a2abde-f1e4-4925-bf3d-1ccba1770b6d"/>
    <ds:schemaRef ds:uri="cc43e6c1-bdcb-4f16-a7a3-4695a3ad3d3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AB21CD2-278E-45A6-80C9-CE07D7BAB53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21338</TotalTime>
  <Words>2463</Words>
  <Application>Microsoft Office PowerPoint</Application>
  <PresentationFormat>A4 Paper (210x297 mm)</PresentationFormat>
  <Paragraphs>322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맑은 고딕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Lee Keith</Manager>
  <Company>Swiss Institute of Artificial Intelligence (SIAI)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SIAI Template</dc:subject>
  <dc:creator>Lee Keith</dc:creator>
  <cp:keywords>Presentation; Templates</cp:keywords>
  <dc:description>Swiss Institute of Artificial Intelligence (SIAI) Powerpoint template for lecture notes, internal/external presentations, guidelines</dc:description>
  <cp:lastModifiedBy>동규 김</cp:lastModifiedBy>
  <cp:revision>163</cp:revision>
  <dcterms:created xsi:type="dcterms:W3CDTF">2021-07-29T06:51:23Z</dcterms:created>
  <dcterms:modified xsi:type="dcterms:W3CDTF">2024-09-02T16:56:46Z</dcterms:modified>
  <cp:category>Presentations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0x010100AED6B5708396BA479D4273B7115E4EA7</vt:lpwstr>
  </property>
</Properties>
</file>